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8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26B62D7-DAF5-471C-9AA3-00103135D12D}">
  <a:tblStyle styleId="{426B62D7-DAF5-471C-9AA3-00103135D12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B189646A-B930-4F68-8742-D597F7D428A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34bd63f251b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34bd63f251b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4b71e941b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34b71e941b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4b998b1cb7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4b998b1cb7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34b998b1cb7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34b998b1cb7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4b71e941b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4b71e941b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34bcf5316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34bcf5316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5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 This is the official ASU Presentation template theme">
  <p:cSld name="CUSTOM_21">
    <p:bg>
      <p:bgPr>
        <a:solidFill>
          <a:schemeClr val="accen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14" name="Google Shape;14;p2"/>
          <p:cNvPicPr preferRelativeResize="0"/>
          <p:nvPr/>
        </p:nvPicPr>
        <p:blipFill rotWithShape="1">
          <a:blip r:embed="rId2">
            <a:alphaModFix/>
          </a:blip>
          <a:srcRect b="21284" l="6424" r="59273" t="21559"/>
          <a:stretch/>
        </p:blipFill>
        <p:spPr>
          <a:xfrm>
            <a:off x="407500" y="297225"/>
            <a:ext cx="910050" cy="4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420625" y="842150"/>
            <a:ext cx="8275200" cy="29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chemeClr val="dk1"/>
                </a:solidFill>
              </a:rPr>
              <a:t>Official 2025 </a:t>
            </a:r>
            <a:br>
              <a:rPr b="1" lang="en" sz="6600">
                <a:solidFill>
                  <a:schemeClr val="dk1"/>
                </a:solidFill>
              </a:rPr>
            </a:br>
            <a:r>
              <a:rPr b="1" lang="en" sz="6600">
                <a:solidFill>
                  <a:schemeClr val="dk1"/>
                </a:solidFill>
              </a:rPr>
              <a:t>ASU presentation template </a:t>
            </a:r>
            <a:endParaRPr b="1" sz="6600">
              <a:solidFill>
                <a:schemeClr val="dk1"/>
              </a:solidFill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625" y="4666750"/>
            <a:ext cx="74079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highlight>
                  <a:schemeClr val="dk1"/>
                </a:highlight>
              </a:rPr>
              <a:t>From Enterprise Brand Strategy and Management</a:t>
            </a:r>
            <a:endParaRPr b="1" sz="36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Maroon">
  <p:cSld name="CUSTOM_19_1_3_1_1">
    <p:bg>
      <p:bgPr>
        <a:solidFill>
          <a:schemeClr val="accent2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51" name="Google Shape;51;p11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1 Text and photo slide - News layout">
  <p:cSld name="CUSTOM_23_1_1_1_1_1_1_2_1_3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1"/>
          <p:cNvSpPr/>
          <p:nvPr>
            <p:ph idx="2" type="pic"/>
          </p:nvPr>
        </p:nvSpPr>
        <p:spPr>
          <a:xfrm>
            <a:off x="9225" y="-9225"/>
            <a:ext cx="9144000" cy="24294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101"/>
          <p:cNvSpPr txBox="1"/>
          <p:nvPr>
            <p:ph type="title"/>
          </p:nvPr>
        </p:nvSpPr>
        <p:spPr>
          <a:xfrm>
            <a:off x="722550" y="1725450"/>
            <a:ext cx="7671600" cy="310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600" lIns="182875" spcFirstLastPara="1" rIns="228600" wrap="square" tIns="22860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22" name="Google Shape;622;p101"/>
          <p:cNvSpPr txBox="1"/>
          <p:nvPr>
            <p:ph idx="1" type="body"/>
          </p:nvPr>
        </p:nvSpPr>
        <p:spPr>
          <a:xfrm>
            <a:off x="917225" y="2482075"/>
            <a:ext cx="7282500" cy="16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Number and stat slide options →">
  <p:cSld name="CUSTOM_23_1_1_1_1_2_1_1_1_1_1_1_1_1_1_2_1">
    <p:bg>
      <p:bgPr>
        <a:solidFill>
          <a:schemeClr val="accent5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2"/>
          <p:cNvSpPr txBox="1"/>
          <p:nvPr/>
        </p:nvSpPr>
        <p:spPr>
          <a:xfrm>
            <a:off x="2411725" y="157424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Number and stat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625" name="Google Shape;625;p10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1 Number and stat slide - 3 stats">
  <p:cSld name="CUSTOM_25_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420625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28" name="Google Shape;628;p103"/>
          <p:cNvSpPr txBox="1"/>
          <p:nvPr>
            <p:ph idx="2" type="body"/>
          </p:nvPr>
        </p:nvSpPr>
        <p:spPr>
          <a:xfrm>
            <a:off x="3353200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29" name="Google Shape;629;p103"/>
          <p:cNvSpPr txBox="1"/>
          <p:nvPr>
            <p:ph idx="3" type="body"/>
          </p:nvPr>
        </p:nvSpPr>
        <p:spPr>
          <a:xfrm>
            <a:off x="6285775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30" name="Google Shape;630;p103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31" name="Google Shape;631;p103"/>
          <p:cNvSpPr txBox="1"/>
          <p:nvPr>
            <p:ph idx="4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32" name="Google Shape;632;p103"/>
          <p:cNvSpPr txBox="1"/>
          <p:nvPr>
            <p:ph idx="5" type="title"/>
          </p:nvPr>
        </p:nvSpPr>
        <p:spPr>
          <a:xfrm>
            <a:off x="43682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33" name="Google Shape;633;p103"/>
          <p:cNvSpPr txBox="1"/>
          <p:nvPr>
            <p:ph idx="6" type="title"/>
          </p:nvPr>
        </p:nvSpPr>
        <p:spPr>
          <a:xfrm>
            <a:off x="3353200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34" name="Google Shape;634;p103"/>
          <p:cNvSpPr txBox="1"/>
          <p:nvPr>
            <p:ph idx="7" type="title"/>
          </p:nvPr>
        </p:nvSpPr>
        <p:spPr>
          <a:xfrm>
            <a:off x="628577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1 Number and stat slide - 6 stats">
  <p:cSld name="CUSTOM_23_1_1_1_1_1_1_1_1_1_1_1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4"/>
          <p:cNvSpPr txBox="1"/>
          <p:nvPr>
            <p:ph idx="1" type="body"/>
          </p:nvPr>
        </p:nvSpPr>
        <p:spPr>
          <a:xfrm>
            <a:off x="420625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7" name="Google Shape;637;p104"/>
          <p:cNvSpPr txBox="1"/>
          <p:nvPr>
            <p:ph idx="2" type="body"/>
          </p:nvPr>
        </p:nvSpPr>
        <p:spPr>
          <a:xfrm>
            <a:off x="3353200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8" name="Google Shape;638;p104"/>
          <p:cNvSpPr txBox="1"/>
          <p:nvPr>
            <p:ph idx="3" type="body"/>
          </p:nvPr>
        </p:nvSpPr>
        <p:spPr>
          <a:xfrm>
            <a:off x="6285775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9" name="Google Shape;639;p104"/>
          <p:cNvSpPr txBox="1"/>
          <p:nvPr>
            <p:ph type="title"/>
          </p:nvPr>
        </p:nvSpPr>
        <p:spPr>
          <a:xfrm>
            <a:off x="436825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0" name="Google Shape;640;p104"/>
          <p:cNvSpPr txBox="1"/>
          <p:nvPr>
            <p:ph idx="4" type="title"/>
          </p:nvPr>
        </p:nvSpPr>
        <p:spPr>
          <a:xfrm>
            <a:off x="3353200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1" name="Google Shape;641;p104"/>
          <p:cNvSpPr txBox="1"/>
          <p:nvPr>
            <p:ph idx="5" type="title"/>
          </p:nvPr>
        </p:nvSpPr>
        <p:spPr>
          <a:xfrm>
            <a:off x="6285775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2" name="Google Shape;642;p104"/>
          <p:cNvSpPr txBox="1"/>
          <p:nvPr>
            <p:ph idx="6" type="body"/>
          </p:nvPr>
        </p:nvSpPr>
        <p:spPr>
          <a:xfrm>
            <a:off x="420625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3" name="Google Shape;643;p104"/>
          <p:cNvSpPr txBox="1"/>
          <p:nvPr>
            <p:ph idx="7" type="body"/>
          </p:nvPr>
        </p:nvSpPr>
        <p:spPr>
          <a:xfrm>
            <a:off x="3353200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4" name="Google Shape;644;p104"/>
          <p:cNvSpPr txBox="1"/>
          <p:nvPr>
            <p:ph idx="8" type="body"/>
          </p:nvPr>
        </p:nvSpPr>
        <p:spPr>
          <a:xfrm>
            <a:off x="6285775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5" name="Google Shape;645;p104"/>
          <p:cNvSpPr txBox="1"/>
          <p:nvPr>
            <p:ph idx="9" type="title"/>
          </p:nvPr>
        </p:nvSpPr>
        <p:spPr>
          <a:xfrm>
            <a:off x="436825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6" name="Google Shape;646;p104"/>
          <p:cNvSpPr txBox="1"/>
          <p:nvPr>
            <p:ph idx="13" type="title"/>
          </p:nvPr>
        </p:nvSpPr>
        <p:spPr>
          <a:xfrm>
            <a:off x="3353200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7" name="Google Shape;647;p104"/>
          <p:cNvSpPr txBox="1"/>
          <p:nvPr>
            <p:ph idx="14" type="title"/>
          </p:nvPr>
        </p:nvSpPr>
        <p:spPr>
          <a:xfrm>
            <a:off x="6285775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8" name="Google Shape;648;p104"/>
          <p:cNvSpPr txBox="1"/>
          <p:nvPr>
            <p:ph idx="15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49" name="Google Shape;649;p104"/>
          <p:cNvSpPr txBox="1"/>
          <p:nvPr>
            <p:ph idx="16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3 stats - Gold">
  <p:cSld name="CUSTOM_25_1_1">
    <p:bg>
      <p:bgPr>
        <a:solidFill>
          <a:schemeClr val="accent1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05"/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05"/>
          <p:cNvSpPr txBox="1"/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3" name="Google Shape;653;p105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4" name="Google Shape;654;p105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55" name="Google Shape;655;p105"/>
          <p:cNvSpPr txBox="1"/>
          <p:nvPr>
            <p:ph idx="3" type="body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6" name="Google Shape;656;p105"/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05"/>
          <p:cNvSpPr txBox="1"/>
          <p:nvPr>
            <p:ph idx="4" type="title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8" name="Google Shape;658;p105"/>
          <p:cNvSpPr txBox="1"/>
          <p:nvPr>
            <p:ph idx="5" type="body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9" name="Google Shape;659;p105"/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05"/>
          <p:cNvSpPr txBox="1"/>
          <p:nvPr>
            <p:ph idx="6" type="title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7" type="body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3 stats - Black">
  <p:cSld name="CUSTOM_25_1_1_3">
    <p:bg>
      <p:bgPr>
        <a:solidFill>
          <a:schemeClr val="dk1"/>
        </a:solidFill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06"/>
          <p:cNvSpPr txBox="1"/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65" name="Google Shape;665;p106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6" name="Google Shape;666;p106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7" name="Google Shape;667;p106"/>
          <p:cNvSpPr txBox="1"/>
          <p:nvPr>
            <p:ph idx="3" type="body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8" name="Google Shape;668;p106"/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06"/>
          <p:cNvSpPr txBox="1"/>
          <p:nvPr>
            <p:ph idx="4" type="title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0" name="Google Shape;670;p106"/>
          <p:cNvSpPr txBox="1"/>
          <p:nvPr>
            <p:ph idx="5" type="body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1" name="Google Shape;671;p106"/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106"/>
          <p:cNvSpPr txBox="1"/>
          <p:nvPr>
            <p:ph idx="6" type="title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3" name="Google Shape;673;p106"/>
          <p:cNvSpPr txBox="1"/>
          <p:nvPr>
            <p:ph idx="7" type="body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4 stats - Gold">
  <p:cSld name="CUSTOM_25_1_1_4">
    <p:bg>
      <p:bgPr>
        <a:solidFill>
          <a:schemeClr val="accent1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7"/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07"/>
          <p:cNvSpPr txBox="1"/>
          <p:nvPr>
            <p:ph type="title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7" name="Google Shape;677;p107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8" name="Google Shape;678;p107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79" name="Google Shape;679;p107"/>
          <p:cNvSpPr txBox="1"/>
          <p:nvPr>
            <p:ph idx="3" type="body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0" name="Google Shape;680;p107"/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07"/>
          <p:cNvSpPr txBox="1"/>
          <p:nvPr>
            <p:ph idx="4" type="title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2" name="Google Shape;682;p107"/>
          <p:cNvSpPr txBox="1"/>
          <p:nvPr>
            <p:ph idx="5" type="body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3" name="Google Shape;683;p107"/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07"/>
          <p:cNvSpPr txBox="1"/>
          <p:nvPr>
            <p:ph idx="6" type="title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5" name="Google Shape;685;p107"/>
          <p:cNvSpPr txBox="1"/>
          <p:nvPr>
            <p:ph idx="7" type="body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6" name="Google Shape;686;p107"/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107"/>
          <p:cNvSpPr txBox="1"/>
          <p:nvPr>
            <p:ph idx="8" type="title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8" name="Google Shape;688;p107"/>
          <p:cNvSpPr txBox="1"/>
          <p:nvPr>
            <p:ph idx="9" type="body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4 stats - Black">
  <p:cSld name="CUSTOM_25_1_1_3_1">
    <p:bg>
      <p:bgPr>
        <a:solidFill>
          <a:schemeClr val="dk1"/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8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1" name="Google Shape;691;p108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2" name="Google Shape;692;p108"/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08"/>
          <p:cNvSpPr txBox="1"/>
          <p:nvPr>
            <p:ph idx="2" type="title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4" name="Google Shape;694;p108"/>
          <p:cNvSpPr txBox="1"/>
          <p:nvPr>
            <p:ph idx="3" type="body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5" name="Google Shape;695;p108"/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08"/>
          <p:cNvSpPr txBox="1"/>
          <p:nvPr>
            <p:ph idx="4" type="title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7" name="Google Shape;697;p108"/>
          <p:cNvSpPr txBox="1"/>
          <p:nvPr>
            <p:ph idx="5" type="body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8" name="Google Shape;698;p108"/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08"/>
          <p:cNvSpPr txBox="1"/>
          <p:nvPr>
            <p:ph idx="6" type="title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0" name="Google Shape;700;p108"/>
          <p:cNvSpPr txBox="1"/>
          <p:nvPr>
            <p:ph idx="7" type="body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1" name="Google Shape;701;p108"/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08"/>
          <p:cNvSpPr txBox="1"/>
          <p:nvPr>
            <p:ph idx="8" type="title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3" name="Google Shape;703;p108"/>
          <p:cNvSpPr txBox="1"/>
          <p:nvPr>
            <p:ph idx="9" type="body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6 stats - Gold">
  <p:cSld name="CUSTOM_25_1_1_5">
    <p:bg>
      <p:bgPr>
        <a:solidFill>
          <a:schemeClr val="accent1"/>
        </a:soli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09"/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09"/>
          <p:cNvSpPr txBox="1"/>
          <p:nvPr>
            <p:ph type="title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07" name="Google Shape;707;p109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08" name="Google Shape;708;p109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09" name="Google Shape;709;p109"/>
          <p:cNvSpPr txBox="1"/>
          <p:nvPr>
            <p:ph idx="3" type="body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0" name="Google Shape;710;p109"/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09"/>
          <p:cNvSpPr txBox="1"/>
          <p:nvPr>
            <p:ph idx="4" type="title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2" name="Google Shape;712;p109"/>
          <p:cNvSpPr txBox="1"/>
          <p:nvPr>
            <p:ph idx="5" type="body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3" name="Google Shape;713;p109"/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09"/>
          <p:cNvSpPr txBox="1"/>
          <p:nvPr>
            <p:ph idx="6" type="title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5" name="Google Shape;715;p109"/>
          <p:cNvSpPr txBox="1"/>
          <p:nvPr>
            <p:ph idx="7" type="body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6" name="Google Shape;716;p109"/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09"/>
          <p:cNvSpPr txBox="1"/>
          <p:nvPr>
            <p:ph idx="8" type="title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8" name="Google Shape;718;p109"/>
          <p:cNvSpPr txBox="1"/>
          <p:nvPr>
            <p:ph idx="9" type="body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9" name="Google Shape;719;p109"/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09"/>
          <p:cNvSpPr txBox="1"/>
          <p:nvPr>
            <p:ph idx="13" type="title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21" name="Google Shape;721;p109"/>
          <p:cNvSpPr txBox="1"/>
          <p:nvPr>
            <p:ph idx="14" type="body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2" name="Google Shape;722;p109"/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09"/>
          <p:cNvSpPr txBox="1"/>
          <p:nvPr>
            <p:ph idx="15" type="title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24" name="Google Shape;724;p109"/>
          <p:cNvSpPr txBox="1"/>
          <p:nvPr>
            <p:ph idx="16" type="body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6 stats - Black">
  <p:cSld name="CUSTOM_25_1_1_3_2">
    <p:bg>
      <p:bgPr>
        <a:solidFill>
          <a:schemeClr val="dk1"/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0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7" name="Google Shape;727;p110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8" name="Google Shape;728;p110"/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10"/>
          <p:cNvSpPr txBox="1"/>
          <p:nvPr>
            <p:ph idx="2" type="title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0" name="Google Shape;730;p110"/>
          <p:cNvSpPr txBox="1"/>
          <p:nvPr>
            <p:ph idx="3" type="body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1" name="Google Shape;731;p110"/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0"/>
          <p:cNvSpPr txBox="1"/>
          <p:nvPr>
            <p:ph idx="4" type="title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3" name="Google Shape;733;p110"/>
          <p:cNvSpPr txBox="1"/>
          <p:nvPr>
            <p:ph idx="5" type="body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4" name="Google Shape;734;p110"/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10"/>
          <p:cNvSpPr txBox="1"/>
          <p:nvPr>
            <p:ph idx="6" type="title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6" name="Google Shape;736;p110"/>
          <p:cNvSpPr txBox="1"/>
          <p:nvPr>
            <p:ph idx="7" type="body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7" name="Google Shape;737;p110"/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10"/>
          <p:cNvSpPr txBox="1"/>
          <p:nvPr>
            <p:ph idx="8" type="title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9" name="Google Shape;739;p110"/>
          <p:cNvSpPr txBox="1"/>
          <p:nvPr>
            <p:ph idx="9" type="body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0" name="Google Shape;740;p110"/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10"/>
          <p:cNvSpPr txBox="1"/>
          <p:nvPr>
            <p:ph idx="13" type="title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2" name="Google Shape;742;p110"/>
          <p:cNvSpPr txBox="1"/>
          <p:nvPr>
            <p:ph idx="14" type="body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3" name="Google Shape;743;p110"/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10"/>
          <p:cNvSpPr txBox="1"/>
          <p:nvPr>
            <p:ph idx="15" type="title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5" name="Google Shape;745;p110"/>
          <p:cNvSpPr txBox="1"/>
          <p:nvPr>
            <p:ph idx="16" type="body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3 Title slide">
  <p:cSld name="CUSTOM_23_1_1_1_1_1_1_2_1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/>
          <p:nvPr>
            <p:ph idx="2" type="pic"/>
          </p:nvPr>
        </p:nvSpPr>
        <p:spPr>
          <a:xfrm>
            <a:off x="0" y="-9225"/>
            <a:ext cx="9153300" cy="31353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2"/>
          <p:cNvSpPr txBox="1"/>
          <p:nvPr>
            <p:ph type="title"/>
          </p:nvPr>
        </p:nvSpPr>
        <p:spPr>
          <a:xfrm>
            <a:off x="420625" y="2569475"/>
            <a:ext cx="8275500" cy="6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ASU_Horiz_RGB_Digital_MaroonGold.png" id="55" name="Google Shape;55;p12"/>
          <p:cNvPicPr preferRelativeResize="0"/>
          <p:nvPr/>
        </p:nvPicPr>
        <p:blipFill rotWithShape="1">
          <a:blip r:embed="rId2">
            <a:alphaModFix/>
          </a:blip>
          <a:srcRect b="14158" l="3993" r="2039" t="13045"/>
          <a:stretch/>
        </p:blipFill>
        <p:spPr>
          <a:xfrm>
            <a:off x="7070229" y="4512686"/>
            <a:ext cx="1724150" cy="3707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4197100" y="3298600"/>
            <a:ext cx="43158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3" type="subTitle"/>
          </p:nvPr>
        </p:nvSpPr>
        <p:spPr>
          <a:xfrm>
            <a:off x="630950" y="3298600"/>
            <a:ext cx="34563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3 Number and stat slide">
  <p:cSld name="CUSTOM_25_2_1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11"/>
          <p:cNvSpPr txBox="1"/>
          <p:nvPr>
            <p:ph idx="1" type="body"/>
          </p:nvPr>
        </p:nvSpPr>
        <p:spPr>
          <a:xfrm>
            <a:off x="4617725" y="320050"/>
            <a:ext cx="4078200" cy="102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48" name="Google Shape;748;p111"/>
          <p:cNvSpPr txBox="1"/>
          <p:nvPr>
            <p:ph type="title"/>
          </p:nvPr>
        </p:nvSpPr>
        <p:spPr>
          <a:xfrm>
            <a:off x="420625" y="320050"/>
            <a:ext cx="2833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9" name="Google Shape;749;p111"/>
          <p:cNvSpPr txBox="1"/>
          <p:nvPr>
            <p:ph idx="2" type="subTitle"/>
          </p:nvPr>
        </p:nvSpPr>
        <p:spPr>
          <a:xfrm>
            <a:off x="421935" y="756625"/>
            <a:ext cx="2833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0" name="Google Shape;750;p111"/>
          <p:cNvSpPr txBox="1"/>
          <p:nvPr>
            <p:ph idx="3" type="title"/>
          </p:nvPr>
        </p:nvSpPr>
        <p:spPr>
          <a:xfrm>
            <a:off x="436825" y="2453500"/>
            <a:ext cx="2414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1" name="Google Shape;751;p111"/>
          <p:cNvSpPr txBox="1"/>
          <p:nvPr>
            <p:ph idx="4" type="subTitle"/>
          </p:nvPr>
        </p:nvSpPr>
        <p:spPr>
          <a:xfrm>
            <a:off x="434575" y="2155025"/>
            <a:ext cx="24048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2" name="Google Shape;752;p111"/>
          <p:cNvSpPr txBox="1"/>
          <p:nvPr>
            <p:ph idx="5" type="title"/>
          </p:nvPr>
        </p:nvSpPr>
        <p:spPr>
          <a:xfrm>
            <a:off x="3358100" y="2453500"/>
            <a:ext cx="2423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3" name="Google Shape;753;p111"/>
          <p:cNvSpPr txBox="1"/>
          <p:nvPr>
            <p:ph idx="6" type="subTitle"/>
          </p:nvPr>
        </p:nvSpPr>
        <p:spPr>
          <a:xfrm>
            <a:off x="3355850" y="2155025"/>
            <a:ext cx="24231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4" name="Google Shape;754;p111"/>
          <p:cNvSpPr txBox="1"/>
          <p:nvPr>
            <p:ph idx="7" type="title"/>
          </p:nvPr>
        </p:nvSpPr>
        <p:spPr>
          <a:xfrm>
            <a:off x="6293325" y="2453500"/>
            <a:ext cx="2402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5" name="Google Shape;755;p111"/>
          <p:cNvSpPr txBox="1"/>
          <p:nvPr>
            <p:ph idx="8" type="subTitle"/>
          </p:nvPr>
        </p:nvSpPr>
        <p:spPr>
          <a:xfrm>
            <a:off x="6291075" y="2155025"/>
            <a:ext cx="24048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6" name="Google Shape;756;p111"/>
          <p:cNvSpPr txBox="1"/>
          <p:nvPr>
            <p:ph idx="9" type="body"/>
          </p:nvPr>
        </p:nvSpPr>
        <p:spPr>
          <a:xfrm>
            <a:off x="439150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7" name="Google Shape;757;p111"/>
          <p:cNvSpPr txBox="1"/>
          <p:nvPr>
            <p:ph idx="13" type="body"/>
          </p:nvPr>
        </p:nvSpPr>
        <p:spPr>
          <a:xfrm>
            <a:off x="3355850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8" name="Google Shape;758;p111"/>
          <p:cNvSpPr txBox="1"/>
          <p:nvPr>
            <p:ph idx="14" type="body"/>
          </p:nvPr>
        </p:nvSpPr>
        <p:spPr>
          <a:xfrm>
            <a:off x="6291075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cxnSp>
        <p:nvCxnSpPr>
          <p:cNvPr id="759" name="Google Shape;759;p111"/>
          <p:cNvCxnSpPr/>
          <p:nvPr/>
        </p:nvCxnSpPr>
        <p:spPr>
          <a:xfrm>
            <a:off x="3091500" y="2155025"/>
            <a:ext cx="0" cy="156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111"/>
          <p:cNvCxnSpPr/>
          <p:nvPr/>
        </p:nvCxnSpPr>
        <p:spPr>
          <a:xfrm>
            <a:off x="6032875" y="2155025"/>
            <a:ext cx="0" cy="156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Quote slide options →">
  <p:cSld name="CUSTOM_23_1_1_1_1_2_1_1_1_1_1_1_1_1_1_2">
    <p:bg>
      <p:bgPr>
        <a:solidFill>
          <a:schemeClr val="accent5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2"/>
          <p:cNvSpPr txBox="1"/>
          <p:nvPr/>
        </p:nvSpPr>
        <p:spPr>
          <a:xfrm>
            <a:off x="2411725" y="2070724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Quote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63" name="Google Shape;763;p11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White">
  <p:cSld name="CUSTOM_23_1_1_2_1_1_1_1_1_1_1_1_1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66" name="Google Shape;766;p113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67" name="Google Shape;767;p113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pic>
        <p:nvPicPr>
          <p:cNvPr id="768" name="Google Shape;768;p1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Black">
  <p:cSld name="CUSTOM_23_1_1_2_1_1_1_1_1_1_1_1_1_1_1">
    <p:bg>
      <p:bgPr>
        <a:solidFill>
          <a:schemeClr val="dk1"/>
        </a:soli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4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71" name="Google Shape;771;p114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2" name="Google Shape;772;p114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pic>
        <p:nvPicPr>
          <p:cNvPr id="773" name="Google Shape;773;p1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Gold">
  <p:cSld name="CUSTOM_23_1_1_2_1_1_1_1_1_1_1_1_1_1_2">
    <p:bg>
      <p:bgPr>
        <a:solidFill>
          <a:schemeClr val="accent1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15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776" name="Google Shape;776;p115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77" name="Google Shape;777;p115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>
                <a:highlight>
                  <a:schemeClr val="lt1"/>
                </a:highlight>
              </a:defRPr>
            </a:lvl9pPr>
          </a:lstStyle>
          <a:p/>
        </p:txBody>
      </p:sp>
      <p:pic>
        <p:nvPicPr>
          <p:cNvPr id="778" name="Google Shape;778;p1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White">
  <p:cSld name="CUSTOM_23_1_1_2_1_1_1_1_1_1_1_1_1_1_4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6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81" name="Google Shape;781;p116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82" name="Google Shape;782;p116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83" name="Google Shape;783;p116"/>
          <p:cNvSpPr/>
          <p:nvPr>
            <p:ph idx="3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4" name="Google Shape;784;p116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Black">
  <p:cSld name="CUSTOM_23_1_1_2_1_1_1_1_1_1_1_1_1_1_4_1">
    <p:bg>
      <p:bgPr>
        <a:solidFill>
          <a:schemeClr val="dk1"/>
        </a:solidFill>
      </p:bgPr>
    </p:bg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17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7" name="Google Shape;787;p117"/>
          <p:cNvSpPr/>
          <p:nvPr>
            <p:ph idx="2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8" name="Google Shape;788;p117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117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90" name="Google Shape;790;p117"/>
          <p:cNvSpPr txBox="1"/>
          <p:nvPr>
            <p:ph idx="3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Gold">
  <p:cSld name="CUSTOM_23_1_1_2_1_1_1_1_1_1_1_1_1_1_4_2">
    <p:bg>
      <p:bgPr>
        <a:solidFill>
          <a:schemeClr val="accen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8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93" name="Google Shape;793;p118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94" name="Google Shape;794;p118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95" name="Google Shape;795;p118"/>
          <p:cNvSpPr/>
          <p:nvPr>
            <p:ph idx="3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6" name="Google Shape;796;p118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Photo slide options →">
  <p:cSld name="CUSTOM_23_1_1_1_1_2_1_1_1_1_1_1_1_1_1_3_1">
    <p:bg>
      <p:bgPr>
        <a:solidFill>
          <a:schemeClr val="accent5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9"/>
          <p:cNvSpPr txBox="1"/>
          <p:nvPr/>
        </p:nvSpPr>
        <p:spPr>
          <a:xfrm>
            <a:off x="2411725" y="2073000"/>
            <a:ext cx="673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Photo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99" name="Google Shape;799;p119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Background">
  <p:cSld name="CUSTOM_28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0"/>
          <p:cNvSpPr/>
          <p:nvPr>
            <p:ph idx="2" type="pic"/>
          </p:nvPr>
        </p:nvSpPr>
        <p:spPr>
          <a:xfrm>
            <a:off x="-29300" y="-30900"/>
            <a:ext cx="9182400" cy="516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Agenda slide options →">
  <p:cSld name="CUSTOM_21_1">
    <p:bg>
      <p:bgPr>
        <a:solidFill>
          <a:schemeClr val="accent5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Agenda and schedule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Grid">
  <p:cSld name="CUSTOM_23_1_1_1_2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21"/>
          <p:cNvSpPr/>
          <p:nvPr>
            <p:ph idx="2" type="pic"/>
          </p:nvPr>
        </p:nvSpPr>
        <p:spPr>
          <a:xfrm>
            <a:off x="6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4" name="Google Shape;804;p121"/>
          <p:cNvSpPr/>
          <p:nvPr>
            <p:ph idx="3" type="pic"/>
          </p:nvPr>
        </p:nvSpPr>
        <p:spPr>
          <a:xfrm>
            <a:off x="6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5" name="Google Shape;805;p121"/>
          <p:cNvSpPr/>
          <p:nvPr>
            <p:ph idx="4" type="pic"/>
          </p:nvPr>
        </p:nvSpPr>
        <p:spPr>
          <a:xfrm>
            <a:off x="231381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6" name="Google Shape;806;p121"/>
          <p:cNvSpPr/>
          <p:nvPr>
            <p:ph idx="5" type="pic"/>
          </p:nvPr>
        </p:nvSpPr>
        <p:spPr>
          <a:xfrm>
            <a:off x="231381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7" name="Google Shape;807;p121"/>
          <p:cNvSpPr/>
          <p:nvPr>
            <p:ph idx="6" type="pic"/>
          </p:nvPr>
        </p:nvSpPr>
        <p:spPr>
          <a:xfrm>
            <a:off x="462757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121"/>
          <p:cNvSpPr/>
          <p:nvPr>
            <p:ph idx="7" type="pic"/>
          </p:nvPr>
        </p:nvSpPr>
        <p:spPr>
          <a:xfrm>
            <a:off x="462757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9" name="Google Shape;809;p121"/>
          <p:cNvSpPr/>
          <p:nvPr>
            <p:ph idx="8" type="pic"/>
          </p:nvPr>
        </p:nvSpPr>
        <p:spPr>
          <a:xfrm>
            <a:off x="694132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10" name="Google Shape;810;p121"/>
          <p:cNvSpPr/>
          <p:nvPr>
            <p:ph idx="9" type="pic"/>
          </p:nvPr>
        </p:nvSpPr>
        <p:spPr>
          <a:xfrm>
            <a:off x="694132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Mosaic">
  <p:cSld name="CUSTOM_23_1_1_1_2_1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2"/>
          <p:cNvSpPr/>
          <p:nvPr>
            <p:ph idx="2" type="pic"/>
          </p:nvPr>
        </p:nvSpPr>
        <p:spPr>
          <a:xfrm>
            <a:off x="-10414" y="2136"/>
            <a:ext cx="26238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3" name="Google Shape;813;p122"/>
          <p:cNvSpPr/>
          <p:nvPr>
            <p:ph idx="3" type="pic"/>
          </p:nvPr>
        </p:nvSpPr>
        <p:spPr>
          <a:xfrm>
            <a:off x="-10425" y="1746100"/>
            <a:ext cx="2623800" cy="3397500"/>
          </a:xfrm>
          <a:prstGeom prst="rect">
            <a:avLst/>
          </a:prstGeom>
          <a:noFill/>
          <a:ln>
            <a:noFill/>
          </a:ln>
        </p:spPr>
      </p:sp>
      <p:sp>
        <p:nvSpPr>
          <p:cNvPr id="814" name="Google Shape;814;p122"/>
          <p:cNvSpPr/>
          <p:nvPr>
            <p:ph idx="4" type="pic"/>
          </p:nvPr>
        </p:nvSpPr>
        <p:spPr>
          <a:xfrm>
            <a:off x="2682550" y="1458075"/>
            <a:ext cx="33276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122"/>
          <p:cNvSpPr/>
          <p:nvPr>
            <p:ph idx="5" type="pic"/>
          </p:nvPr>
        </p:nvSpPr>
        <p:spPr>
          <a:xfrm>
            <a:off x="2682544" y="2136"/>
            <a:ext cx="17493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6" name="Google Shape;816;p122"/>
          <p:cNvSpPr/>
          <p:nvPr>
            <p:ph idx="6" type="pic"/>
          </p:nvPr>
        </p:nvSpPr>
        <p:spPr>
          <a:xfrm>
            <a:off x="4490588" y="2136"/>
            <a:ext cx="15195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22"/>
          <p:cNvSpPr/>
          <p:nvPr>
            <p:ph idx="7" type="pic"/>
          </p:nvPr>
        </p:nvSpPr>
        <p:spPr>
          <a:xfrm>
            <a:off x="6068831" y="2136"/>
            <a:ext cx="15606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122"/>
          <p:cNvSpPr/>
          <p:nvPr>
            <p:ph idx="8" type="pic"/>
          </p:nvPr>
        </p:nvSpPr>
        <p:spPr>
          <a:xfrm>
            <a:off x="7688175" y="2136"/>
            <a:ext cx="14559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122"/>
          <p:cNvSpPr/>
          <p:nvPr>
            <p:ph idx="9" type="pic"/>
          </p:nvPr>
        </p:nvSpPr>
        <p:spPr>
          <a:xfrm>
            <a:off x="2682550" y="3186300"/>
            <a:ext cx="6461400" cy="19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0 Blank slides: brand color options →">
  <p:cSld name="CUSTOM_23_1_1_1_1_2_1_1_1_1_1_1_1_1_1">
    <p:bg>
      <p:bgPr>
        <a:solidFill>
          <a:schemeClr val="accent5"/>
        </a:solid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3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Blank slides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: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brand colors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22" name="Google Shape;822;p12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blank slide">
  <p:cSld name="CUSTOM_27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White">
  <p:cSld name="CUSTOM_27_2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Black">
  <p:cSld name="CUSTOM_26">
    <p:bg>
      <p:bgPr>
        <a:solidFill>
          <a:schemeClr val="dk1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Gold">
  <p:cSld name="CUSTOM_27_1">
    <p:bg>
      <p:bgPr>
        <a:solidFill>
          <a:schemeClr val="accent1"/>
        </a:solidFill>
      </p:bgPr>
    </p:bg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Maroon">
  <p:cSld name="CUSTOM_26_1">
    <p:bg>
      <p:bgPr>
        <a:solidFill>
          <a:schemeClr val="accent2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White">
  <p:cSld name="CUSTOM_23_1_1_2_1_1_1_1_1_1_1_1_1_1_1_2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829" name="Google Shape;829;p129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Black">
  <p:cSld name="CUSTOM_22_1_1_1_1_1_1_1_1_1_1_1_1_1_1_1">
    <p:bg>
      <p:bgPr>
        <a:solidFill>
          <a:schemeClr val="dk1"/>
        </a:solidFill>
      </p:bgPr>
    </p:bg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" name="Google Shape;831;p130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 Agenda slide">
  <p:cSld name="CUSTOM_20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3723680" y="1876175"/>
            <a:ext cx="0" cy="1380300"/>
          </a:xfrm>
          <a:prstGeom prst="straightConnector1">
            <a:avLst/>
          </a:prstGeom>
          <a:noFill/>
          <a:ln cap="flat" cmpd="sng" w="28575">
            <a:solidFill>
              <a:srgbClr val="FFC62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197100" y="994550"/>
            <a:ext cx="4498800" cy="316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Gold">
  <p:cSld name="CUSTOM_23_1_1_1_1_1_1_1_1_1_1_1_1_1_1_1">
    <p:bg>
      <p:bgPr>
        <a:solidFill>
          <a:schemeClr val="accent1"/>
        </a:soli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833" name="Google Shape;833;p131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Maroon">
  <p:cSld name="CUSTOM_23_1_1_1_1_2_1_1_1_1_1_1_1_1_1_1">
    <p:bg>
      <p:bgPr>
        <a:solidFill>
          <a:schemeClr val="accent2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Google Shape;835;p132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Photo">
  <p:cSld name="CUSTOM_23_1_1_2_1_1_1_1_1_1_1_1_1_1_1_1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3"/>
          <p:cNvSpPr/>
          <p:nvPr>
            <p:ph idx="2" type="pic"/>
          </p:nvPr>
        </p:nvSpPr>
        <p:spPr>
          <a:xfrm>
            <a:off x="-47625" y="-41200"/>
            <a:ext cx="9201000" cy="5175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38" name="Google Shape;838;p133"/>
          <p:cNvGrpSpPr/>
          <p:nvPr/>
        </p:nvGrpSpPr>
        <p:grpSpPr>
          <a:xfrm>
            <a:off x="7867711" y="4336142"/>
            <a:ext cx="1295214" cy="651102"/>
            <a:chOff x="7867711" y="4336142"/>
            <a:chExt cx="1295214" cy="651102"/>
          </a:xfrm>
        </p:grpSpPr>
        <p:sp>
          <p:nvSpPr>
            <p:cNvPr id="839" name="Google Shape;839;p133"/>
            <p:cNvSpPr/>
            <p:nvPr/>
          </p:nvSpPr>
          <p:spPr>
            <a:xfrm>
              <a:off x="7878325" y="4399875"/>
              <a:ext cx="1284600" cy="5409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ASU_Horiz_RGB_Digital_MaroonGold.png" id="840" name="Google Shape;840;p133"/>
            <p:cNvPicPr preferRelativeResize="0"/>
            <p:nvPr/>
          </p:nvPicPr>
          <p:blipFill rotWithShape="1">
            <a:blip r:embed="rId2">
              <a:alphaModFix/>
            </a:blip>
            <a:srcRect b="0" l="0" r="57818" t="0"/>
            <a:stretch/>
          </p:blipFill>
          <p:spPr>
            <a:xfrm>
              <a:off x="7867711" y="4336142"/>
              <a:ext cx="989550" cy="65110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3 Blank slides: brand pattern options →">
  <p:cSld name="CUSTOM_23_1_1_1_1_2_1_1_1_1_1_1_1_1_1_3">
    <p:bg>
      <p:bgPr>
        <a:solidFill>
          <a:schemeClr val="accent5"/>
        </a:solidFill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4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Blank slides: brand patterns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43" name="Google Shape;843;p134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Topo - White">
  <p:cSld name="CUSTOM_22_1_1_1_1_1_1_1_1_1_1_1_1_1_1_1_1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845;p135"/>
          <p:cNvPicPr preferRelativeResize="0"/>
          <p:nvPr/>
        </p:nvPicPr>
        <p:blipFill rotWithShape="1">
          <a:blip r:embed="rId2">
            <a:alphaModFix/>
          </a:blip>
          <a:srcRect b="0" l="19" r="29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Topo - Black">
  <p:cSld name="CUSTOM_23_1_1_2_1_1_1_1_1_1_1_1_1_1_1_1_1_2_1">
    <p:bg>
      <p:bgPr>
        <a:solidFill>
          <a:schemeClr val="dk1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Google Shape;847;p136"/>
          <p:cNvPicPr preferRelativeResize="0"/>
          <p:nvPr/>
        </p:nvPicPr>
        <p:blipFill rotWithShape="1">
          <a:blip r:embed="rId2">
            <a:alphaModFix/>
          </a:blip>
          <a:srcRect b="0" l="39" r="49" t="0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Morse Code - White">
  <p:cSld name="CUSTOM_23_1_1_1_1_1_1_1_1_1_1_1_1_1_1_1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37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Morse Code - Black">
  <p:cSld name="CUSTOM_22_1_1_1_1_1_1_1_1_1_1_1_1_1_1_1_1_1_1">
    <p:bg>
      <p:bgPr>
        <a:solidFill>
          <a:schemeClr val="dk1"/>
        </a:solid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138"/>
          <p:cNvPicPr preferRelativeResize="0"/>
          <p:nvPr/>
        </p:nvPicPr>
        <p:blipFill rotWithShape="1">
          <a:blip r:embed="rId2">
            <a:alphaModFix/>
          </a:blip>
          <a:srcRect b="0" l="69" r="69" t="0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Network - White">
  <p:cSld name="CUSTOM_23_1_1_2_1_1_1_1_1_1_1_1_1_1_1_1_1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139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Network - Black">
  <p:cSld name="CUSTOM_22_1_1_1_1_1_1_1_1_1_1_1_1_1_1_1_1_2">
    <p:bg>
      <p:bgPr>
        <a:solidFill>
          <a:schemeClr val="dk1"/>
        </a:solidFill>
      </p:bgPr>
    </p:bg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140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2 Agenda slide">
  <p:cSld name="CUSTOM_20_1_3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b="0" i="0" lang="en" sz="22500" u="none" cap="none" strike="noStrik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1100" u="none" cap="none" strike="noStrik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072075" y="1012025"/>
            <a:ext cx="3624000" cy="316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Topo - White">
  <p:cSld name="CUSTOM_22_1_1_1_1_1_1_1_1_1_1_1_1_1_1_1_1_3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141"/>
          <p:cNvPicPr preferRelativeResize="0"/>
          <p:nvPr/>
        </p:nvPicPr>
        <p:blipFill rotWithShape="1">
          <a:blip r:embed="rId2">
            <a:alphaModFix/>
          </a:blip>
          <a:srcRect b="0" l="19" r="29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58" name="Google Shape;858;p141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Topo - Black">
  <p:cSld name="CUSTOM_23_1_1_2_1_1_1_1_1_1_1_1_1_1_1_1_1_2_1_1">
    <p:bg>
      <p:bgPr>
        <a:solidFill>
          <a:schemeClr val="dk1"/>
        </a:solid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" name="Google Shape;860;p142"/>
          <p:cNvPicPr preferRelativeResize="0"/>
          <p:nvPr/>
        </p:nvPicPr>
        <p:blipFill rotWithShape="1">
          <a:blip r:embed="rId2">
            <a:alphaModFix/>
          </a:blip>
          <a:srcRect b="0" l="39" r="49" t="0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142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Morse Code - White">
  <p:cSld name="CUSTOM_23_1_1_1_1_1_1_1_1_1_1_1_1_1_1_1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3" name="Google Shape;863;p143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64" name="Google Shape;864;p143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Morse Code - Black">
  <p:cSld name="CUSTOM_22_1_1_1_1_1_1_1_1_1_1_1_1_1_1_1_1_1_1_1">
    <p:bg>
      <p:bgPr>
        <a:solidFill>
          <a:schemeClr val="dk1"/>
        </a:solid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6" name="Google Shape;866;p144"/>
          <p:cNvPicPr preferRelativeResize="0"/>
          <p:nvPr/>
        </p:nvPicPr>
        <p:blipFill rotWithShape="1">
          <a:blip r:embed="rId2">
            <a:alphaModFix/>
          </a:blip>
          <a:srcRect b="0" l="69" r="69" t="0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144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Network - White">
  <p:cSld name="CUSTOM_23_1_1_2_1_1_1_1_1_1_1_1_1_1_1_1_1_2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145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70" name="Google Shape;870;p145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Network - Black">
  <p:cSld name="CUSTOM_22_1_1_1_1_1_1_1_1_1_1_1_1_1_1_1_1_2_1">
    <p:bg>
      <p:bgPr>
        <a:solidFill>
          <a:schemeClr val="dk1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146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146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Topo - White">
  <p:cSld name="CUSTOM_23_1_1_2_1_1_1_1_1_1_1_1_1_1_1_1_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147"/>
          <p:cNvPicPr preferRelativeResize="0"/>
          <p:nvPr/>
        </p:nvPicPr>
        <p:blipFill rotWithShape="1">
          <a:blip r:embed="rId2">
            <a:alphaModFix/>
          </a:blip>
          <a:srcRect b="19" l="0" r="0" t="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Topo - Black">
  <p:cSld name="CUSTOM_23_1_1_2_1_1_1_1_1_1_1_1_1_1_1_1_1_1_2">
    <p:bg>
      <p:bgPr>
        <a:solidFill>
          <a:schemeClr val="dk1"/>
        </a:solid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7" name="Google Shape;877;p148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Morse Code - White">
  <p:cSld name="CUSTOM_23_1_1_2_1_1_1_1_1_1_1_1_1_1_1_1_1_1_3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149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1725"/>
            <a:ext cx="9144005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Morse Code - Black">
  <p:cSld name="CUSTOM_23_1_1_2_1_1_1_1_1_1_1_1_1_1_1_1_1_1_2_1">
    <p:bg>
      <p:bgPr>
        <a:solidFill>
          <a:schemeClr val="dk1"/>
        </a:solidFill>
      </p:bgPr>
    </p:bg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150"/>
          <p:cNvPicPr preferRelativeResize="0"/>
          <p:nvPr/>
        </p:nvPicPr>
        <p:blipFill rotWithShape="1">
          <a:blip r:embed="rId2">
            <a:alphaModFix/>
          </a:blip>
          <a:srcRect b="0" l="59" r="59" t="0"/>
          <a:stretch/>
        </p:blipFill>
        <p:spPr>
          <a:xfrm>
            <a:off x="0" y="-1725"/>
            <a:ext cx="9144003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3 Agenda slide">
  <p:cSld name="CUSTOM_3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420625" y="320050"/>
            <a:ext cx="82716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2" type="title"/>
          </p:nvPr>
        </p:nvSpPr>
        <p:spPr>
          <a:xfrm>
            <a:off x="420625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3" type="body"/>
          </p:nvPr>
        </p:nvSpPr>
        <p:spPr>
          <a:xfrm>
            <a:off x="424600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6"/>
          <p:cNvSpPr txBox="1"/>
          <p:nvPr>
            <p:ph idx="4" type="title"/>
          </p:nvPr>
        </p:nvSpPr>
        <p:spPr>
          <a:xfrm>
            <a:off x="2514600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5" type="body"/>
          </p:nvPr>
        </p:nvSpPr>
        <p:spPr>
          <a:xfrm>
            <a:off x="2518575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6"/>
          <p:cNvSpPr txBox="1"/>
          <p:nvPr>
            <p:ph idx="6" type="title"/>
          </p:nvPr>
        </p:nvSpPr>
        <p:spPr>
          <a:xfrm>
            <a:off x="4608575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7" type="body"/>
          </p:nvPr>
        </p:nvSpPr>
        <p:spPr>
          <a:xfrm>
            <a:off x="4612550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6"/>
          <p:cNvSpPr txBox="1"/>
          <p:nvPr>
            <p:ph idx="8" type="title"/>
          </p:nvPr>
        </p:nvSpPr>
        <p:spPr>
          <a:xfrm>
            <a:off x="6702550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9" type="body"/>
          </p:nvPr>
        </p:nvSpPr>
        <p:spPr>
          <a:xfrm>
            <a:off x="6706525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Network - White">
  <p:cSld name="CUSTOM_23_1_1_2_1_1_1_1_1_1_1_1_1_1_1_1_1_1_3_1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3" name="Google Shape;883;p151"/>
          <p:cNvPicPr preferRelativeResize="0"/>
          <p:nvPr/>
        </p:nvPicPr>
        <p:blipFill rotWithShape="1">
          <a:blip r:embed="rId2">
            <a:alphaModFix/>
          </a:blip>
          <a:srcRect b="19" l="0" r="0" t="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Network - Black">
  <p:cSld name="CUSTOM_23_1_1_2_1_1_1_1_1_1_1_1_1_1_1_1_1_1_2_1_1">
    <p:bg>
      <p:bgPr>
        <a:solidFill>
          <a:schemeClr val="dk1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152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Z Not intended for use. Included so the full ASU color palette is available for your use in the color picker.">
  <p:cSld name="CUSTOM_32">
    <p:bg>
      <p:bgPr>
        <a:solidFill>
          <a:schemeClr val="accent5"/>
        </a:solidFill>
      </p:bgPr>
    </p:bg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53"/>
          <p:cNvSpPr txBox="1"/>
          <p:nvPr/>
        </p:nvSpPr>
        <p:spPr>
          <a:xfrm>
            <a:off x="424925" y="239700"/>
            <a:ext cx="82944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200">
                <a:solidFill>
                  <a:srgbClr val="BFBFBF"/>
                </a:solidFill>
              </a:rPr>
              <a:t>ASU color palette</a:t>
            </a:r>
            <a:br>
              <a:rPr b="1" lang="en" sz="3200">
                <a:solidFill>
                  <a:srgbClr val="191919"/>
                </a:solidFill>
              </a:rPr>
            </a:br>
            <a:r>
              <a:rPr b="1" lang="en">
                <a:solidFill>
                  <a:srgbClr val="FFFFFF"/>
                </a:solidFill>
                <a:highlight>
                  <a:srgbClr val="BFBFBF"/>
                </a:highlight>
              </a:rPr>
              <a:t>Not intended for use: This slide ensures the expanded ASU color palette is in your color picker.</a:t>
            </a:r>
            <a:r>
              <a:rPr b="1" lang="en" sz="1300">
                <a:solidFill>
                  <a:srgbClr val="FFFFFF"/>
                </a:solidFill>
                <a:highlight>
                  <a:srgbClr val="BFBFBF"/>
                </a:highlight>
              </a:rPr>
              <a:t> </a:t>
            </a:r>
            <a:endParaRPr b="1" sz="1300">
              <a:solidFill>
                <a:srgbClr val="FFFFFF"/>
              </a:solidFill>
              <a:highlight>
                <a:srgbClr val="BFBFBF"/>
              </a:highlight>
            </a:endParaRPr>
          </a:p>
        </p:txBody>
      </p:sp>
      <p:graphicFrame>
        <p:nvGraphicFramePr>
          <p:cNvPr id="888" name="Google Shape;888;p153"/>
          <p:cNvGraphicFramePr/>
          <p:nvPr/>
        </p:nvGraphicFramePr>
        <p:xfrm>
          <a:off x="419007" y="10032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{426B62D7-DAF5-471C-9AA3-00103135D12D}</a:tableStyleId>
              </a:tblPr>
              <a:tblGrid>
                <a:gridCol w="987375"/>
                <a:gridCol w="571100"/>
                <a:gridCol w="571100"/>
                <a:gridCol w="555800"/>
                <a:gridCol w="586400"/>
                <a:gridCol w="571100"/>
                <a:gridCol w="571100"/>
                <a:gridCol w="571100"/>
                <a:gridCol w="571100"/>
                <a:gridCol w="571100"/>
              </a:tblGrid>
              <a:tr h="801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BFBFBF"/>
                          </a:solidFill>
                        </a:rPr>
                        <a:t>Primary colors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. These should be your first color choices and used more prominently than secondary colors</a:t>
                      </a:r>
                      <a:endParaRPr sz="8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Gold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#FFC627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Maroon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#8C1D40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Black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#FFFFFF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Secondary colors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. Use as accents. Only use in addition to primary. May not to be used without primary brand colors. </a:t>
                      </a:r>
                      <a:endParaRPr sz="6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Gree</a:t>
                      </a: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n</a:t>
                      </a: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 #78BE20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Blue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#00A3E0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#FF7F32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#AF674B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Turquoise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#4AB7C4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Pink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#E74973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#747474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14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500">
                          <a:solidFill>
                            <a:srgbClr val="BFBFBF"/>
                          </a:solidFill>
                        </a:rPr>
                        <a:t>ASU Grayscale. 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For text, line and fill colors. ASU Gray is a part of this scale.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600">
                        <a:solidFill>
                          <a:srgbClr val="BFBFBF"/>
                        </a:solidFill>
                      </a:endParaRPr>
                    </a:p>
                  </a:txBody>
                  <a:tcPr marT="91425" marB="91425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Black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1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#191919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2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#484848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#747474</a:t>
                      </a:r>
                      <a:b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(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Gray 3)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4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#BFBFBF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5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#D0D0D0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6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#E8E8E8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</a:t>
                      </a: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7</a:t>
                      </a: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 #FAFAFA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#FFFFFF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81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500">
                          <a:solidFill>
                            <a:srgbClr val="BFBFBF"/>
                          </a:solidFill>
                        </a:rPr>
                        <a:t>Color tints.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 Brand palette tint variations for use in data visualizations and spreadsheets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725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Gold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#FFF1C9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Maroon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#DFC9CF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Green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#E9F5DB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Blue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#D6F0FA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#FFEADE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#EBD9D2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Turquoise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#D2EDF0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Pink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#F9D1DC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89" name="Google Shape;889;p153"/>
          <p:cNvGraphicFramePr/>
          <p:nvPr/>
        </p:nvGraphicFramePr>
        <p:xfrm>
          <a:off x="5969457" y="40756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{426B62D7-DAF5-471C-9AA3-00103135D12D}</a:tableStyleId>
              </a:tblPr>
              <a:tblGrid>
                <a:gridCol w="200000"/>
                <a:gridCol w="823025"/>
              </a:tblGrid>
              <a:tr h="198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Error Red</a:t>
                      </a:r>
                      <a:endParaRPr b="1" sz="6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rgbClr val="BFBFBF"/>
                          </a:solidFill>
                        </a:rPr>
                        <a:t>#CC2F2F </a:t>
                      </a:r>
                      <a:br>
                        <a:rPr lang="en" sz="600">
                          <a:solidFill>
                            <a:srgbClr val="BFBFBF"/>
                          </a:solidFill>
                        </a:rPr>
                      </a:br>
                      <a:endParaRPr sz="6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For digital use only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 to indicate system errors, issues or negative number values.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0" marB="0" marR="0" marL="4570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  <p:pic>
        <p:nvPicPr>
          <p:cNvPr id="890" name="Google Shape;890;p1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75800" y="1304137"/>
            <a:ext cx="1376100" cy="1467087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153"/>
          <p:cNvSpPr/>
          <p:nvPr/>
        </p:nvSpPr>
        <p:spPr>
          <a:xfrm>
            <a:off x="7727200" y="916675"/>
            <a:ext cx="273300" cy="33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erson feature slide options →">
  <p:cSld name="CUSTOM_21_1_1">
    <p:bg>
      <p:bgPr>
        <a:solidFill>
          <a:schemeClr val="accent5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2411725" y="10756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People and presenter  feature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4 person">
  <p:cSld name="CUSTOM_23_1_1_1_1_1_1_2_1_1_1_1_2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>
            <p:ph idx="2" type="pic"/>
          </p:nvPr>
        </p:nvSpPr>
        <p:spPr>
          <a:xfrm>
            <a:off x="424902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42327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86" name="Google Shape;86;p18"/>
          <p:cNvSpPr/>
          <p:nvPr>
            <p:ph idx="3" type="pic"/>
          </p:nvPr>
        </p:nvSpPr>
        <p:spPr>
          <a:xfrm>
            <a:off x="2516227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8"/>
          <p:cNvSpPr/>
          <p:nvPr>
            <p:ph idx="4" type="pic"/>
          </p:nvPr>
        </p:nvSpPr>
        <p:spPr>
          <a:xfrm>
            <a:off x="4607552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8"/>
          <p:cNvSpPr/>
          <p:nvPr>
            <p:ph idx="5" type="pic"/>
          </p:nvPr>
        </p:nvSpPr>
        <p:spPr>
          <a:xfrm>
            <a:off x="6698877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8"/>
          <p:cNvSpPr txBox="1"/>
          <p:nvPr>
            <p:ph idx="6" type="body"/>
          </p:nvPr>
        </p:nvSpPr>
        <p:spPr>
          <a:xfrm>
            <a:off x="42327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7" type="body"/>
          </p:nvPr>
        </p:nvSpPr>
        <p:spPr>
          <a:xfrm>
            <a:off x="251622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8" type="body"/>
          </p:nvPr>
        </p:nvSpPr>
        <p:spPr>
          <a:xfrm>
            <a:off x="251622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9" type="body"/>
          </p:nvPr>
        </p:nvSpPr>
        <p:spPr>
          <a:xfrm>
            <a:off x="460917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13" type="body"/>
          </p:nvPr>
        </p:nvSpPr>
        <p:spPr>
          <a:xfrm>
            <a:off x="460917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4" type="body"/>
          </p:nvPr>
        </p:nvSpPr>
        <p:spPr>
          <a:xfrm>
            <a:off x="670212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15" type="body"/>
          </p:nvPr>
        </p:nvSpPr>
        <p:spPr>
          <a:xfrm>
            <a:off x="670212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6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8 person">
  <p:cSld name="CUSTOM_23_1_1_1_1_1_1_2_1_1_1_1_2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>
            <p:ph idx="2" type="pic"/>
          </p:nvPr>
        </p:nvSpPr>
        <p:spPr>
          <a:xfrm>
            <a:off x="424901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423275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01" name="Google Shape;101;p19"/>
          <p:cNvSpPr/>
          <p:nvPr>
            <p:ph idx="3" type="pic"/>
          </p:nvPr>
        </p:nvSpPr>
        <p:spPr>
          <a:xfrm>
            <a:off x="2521314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9"/>
          <p:cNvSpPr/>
          <p:nvPr>
            <p:ph idx="4" type="pic"/>
          </p:nvPr>
        </p:nvSpPr>
        <p:spPr>
          <a:xfrm>
            <a:off x="4617726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9"/>
          <p:cNvSpPr/>
          <p:nvPr>
            <p:ph idx="5" type="pic"/>
          </p:nvPr>
        </p:nvSpPr>
        <p:spPr>
          <a:xfrm>
            <a:off x="6714126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9"/>
          <p:cNvSpPr/>
          <p:nvPr>
            <p:ph idx="6" type="pic"/>
          </p:nvPr>
        </p:nvSpPr>
        <p:spPr>
          <a:xfrm>
            <a:off x="424901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9"/>
          <p:cNvSpPr/>
          <p:nvPr>
            <p:ph idx="7" type="pic"/>
          </p:nvPr>
        </p:nvSpPr>
        <p:spPr>
          <a:xfrm>
            <a:off x="2521314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9"/>
          <p:cNvSpPr/>
          <p:nvPr>
            <p:ph idx="8" type="pic"/>
          </p:nvPr>
        </p:nvSpPr>
        <p:spPr>
          <a:xfrm>
            <a:off x="4617726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9"/>
          <p:cNvSpPr/>
          <p:nvPr>
            <p:ph idx="9" type="pic"/>
          </p:nvPr>
        </p:nvSpPr>
        <p:spPr>
          <a:xfrm>
            <a:off x="6714126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19"/>
          <p:cNvSpPr txBox="1"/>
          <p:nvPr>
            <p:ph idx="13" type="body"/>
          </p:nvPr>
        </p:nvSpPr>
        <p:spPr>
          <a:xfrm>
            <a:off x="423275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14" type="body"/>
          </p:nvPr>
        </p:nvSpPr>
        <p:spPr>
          <a:xfrm>
            <a:off x="25146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15" type="body"/>
          </p:nvPr>
        </p:nvSpPr>
        <p:spPr>
          <a:xfrm>
            <a:off x="25146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16" type="body"/>
          </p:nvPr>
        </p:nvSpPr>
        <p:spPr>
          <a:xfrm>
            <a:off x="46203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17" type="body"/>
          </p:nvPr>
        </p:nvSpPr>
        <p:spPr>
          <a:xfrm>
            <a:off x="46203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18" type="body"/>
          </p:nvPr>
        </p:nvSpPr>
        <p:spPr>
          <a:xfrm>
            <a:off x="67260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19" type="body"/>
          </p:nvPr>
        </p:nvSpPr>
        <p:spPr>
          <a:xfrm>
            <a:off x="67260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20" type="body"/>
          </p:nvPr>
        </p:nvSpPr>
        <p:spPr>
          <a:xfrm>
            <a:off x="423275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21" type="body"/>
          </p:nvPr>
        </p:nvSpPr>
        <p:spPr>
          <a:xfrm>
            <a:off x="423275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22" type="body"/>
          </p:nvPr>
        </p:nvSpPr>
        <p:spPr>
          <a:xfrm>
            <a:off x="25146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23" type="body"/>
          </p:nvPr>
        </p:nvSpPr>
        <p:spPr>
          <a:xfrm>
            <a:off x="25146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24" type="body"/>
          </p:nvPr>
        </p:nvSpPr>
        <p:spPr>
          <a:xfrm>
            <a:off x="46203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5" type="body"/>
          </p:nvPr>
        </p:nvSpPr>
        <p:spPr>
          <a:xfrm>
            <a:off x="46203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26" type="body"/>
          </p:nvPr>
        </p:nvSpPr>
        <p:spPr>
          <a:xfrm>
            <a:off x="67260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27" type="body"/>
          </p:nvPr>
        </p:nvSpPr>
        <p:spPr>
          <a:xfrm>
            <a:off x="67260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28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6 person">
  <p:cSld name="CUSTOM_23_1_1_1_1_1_1_2_1_1_1_1_2_2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>
            <p:ph idx="2" type="pic"/>
          </p:nvPr>
        </p:nvSpPr>
        <p:spPr>
          <a:xfrm>
            <a:off x="424900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3" type="body"/>
          </p:nvPr>
        </p:nvSpPr>
        <p:spPr>
          <a:xfrm>
            <a:off x="167747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0" name="Google Shape;130;p20"/>
          <p:cNvSpPr/>
          <p:nvPr>
            <p:ph idx="4" type="pic"/>
          </p:nvPr>
        </p:nvSpPr>
        <p:spPr>
          <a:xfrm>
            <a:off x="424900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20"/>
          <p:cNvSpPr txBox="1"/>
          <p:nvPr>
            <p:ph idx="5" type="body"/>
          </p:nvPr>
        </p:nvSpPr>
        <p:spPr>
          <a:xfrm>
            <a:off x="167747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2" name="Google Shape;132;p20"/>
          <p:cNvSpPr/>
          <p:nvPr>
            <p:ph idx="6" type="pic"/>
          </p:nvPr>
        </p:nvSpPr>
        <p:spPr>
          <a:xfrm>
            <a:off x="3255275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20"/>
          <p:cNvSpPr txBox="1"/>
          <p:nvPr>
            <p:ph idx="7" type="body"/>
          </p:nvPr>
        </p:nvSpPr>
        <p:spPr>
          <a:xfrm>
            <a:off x="4507850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4" name="Google Shape;134;p20"/>
          <p:cNvSpPr/>
          <p:nvPr>
            <p:ph idx="8" type="pic"/>
          </p:nvPr>
        </p:nvSpPr>
        <p:spPr>
          <a:xfrm>
            <a:off x="3255275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20"/>
          <p:cNvSpPr txBox="1"/>
          <p:nvPr>
            <p:ph idx="9" type="body"/>
          </p:nvPr>
        </p:nvSpPr>
        <p:spPr>
          <a:xfrm>
            <a:off x="4507850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6" name="Google Shape;136;p20"/>
          <p:cNvSpPr/>
          <p:nvPr>
            <p:ph idx="13" type="pic"/>
          </p:nvPr>
        </p:nvSpPr>
        <p:spPr>
          <a:xfrm>
            <a:off x="6085650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20"/>
          <p:cNvSpPr txBox="1"/>
          <p:nvPr>
            <p:ph idx="14" type="body"/>
          </p:nvPr>
        </p:nvSpPr>
        <p:spPr>
          <a:xfrm>
            <a:off x="733822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0"/>
          <p:cNvSpPr/>
          <p:nvPr>
            <p:ph idx="15" type="pic"/>
          </p:nvPr>
        </p:nvSpPr>
        <p:spPr>
          <a:xfrm>
            <a:off x="6085650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20"/>
          <p:cNvSpPr txBox="1"/>
          <p:nvPr>
            <p:ph idx="16" type="body"/>
          </p:nvPr>
        </p:nvSpPr>
        <p:spPr>
          <a:xfrm>
            <a:off x="733822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Title slide options →">
  <p:cSld name="CUSTOM_21_2">
    <p:bg>
      <p:bgPr>
        <a:solidFill>
          <a:schemeClr val="accent5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2411725" y="2070728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Title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9 person">
  <p:cSld name="CUSTOM_23_1_1_1_1_1_1_2_1_1_1_1_2_2_1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>
            <p:ph idx="2" type="pic"/>
          </p:nvPr>
        </p:nvSpPr>
        <p:spPr>
          <a:xfrm>
            <a:off x="424900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3" type="body"/>
          </p:nvPr>
        </p:nvSpPr>
        <p:spPr>
          <a:xfrm>
            <a:off x="1572775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21"/>
          <p:cNvSpPr/>
          <p:nvPr>
            <p:ph idx="4" type="pic"/>
          </p:nvPr>
        </p:nvSpPr>
        <p:spPr>
          <a:xfrm>
            <a:off x="424900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21"/>
          <p:cNvSpPr txBox="1"/>
          <p:nvPr>
            <p:ph idx="5" type="body"/>
          </p:nvPr>
        </p:nvSpPr>
        <p:spPr>
          <a:xfrm>
            <a:off x="1572775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21"/>
          <p:cNvSpPr/>
          <p:nvPr>
            <p:ph idx="6" type="pic"/>
          </p:nvPr>
        </p:nvSpPr>
        <p:spPr>
          <a:xfrm>
            <a:off x="424900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21"/>
          <p:cNvSpPr txBox="1"/>
          <p:nvPr>
            <p:ph idx="7" type="body"/>
          </p:nvPr>
        </p:nvSpPr>
        <p:spPr>
          <a:xfrm>
            <a:off x="1572775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21"/>
          <p:cNvSpPr/>
          <p:nvPr>
            <p:ph idx="8" type="pic"/>
          </p:nvPr>
        </p:nvSpPr>
        <p:spPr>
          <a:xfrm>
            <a:off x="3271187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21"/>
          <p:cNvSpPr txBox="1"/>
          <p:nvPr>
            <p:ph idx="9" type="body"/>
          </p:nvPr>
        </p:nvSpPr>
        <p:spPr>
          <a:xfrm>
            <a:off x="44190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1" name="Google Shape;151;p21"/>
          <p:cNvSpPr/>
          <p:nvPr>
            <p:ph idx="13" type="pic"/>
          </p:nvPr>
        </p:nvSpPr>
        <p:spPr>
          <a:xfrm>
            <a:off x="3271187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21"/>
          <p:cNvSpPr txBox="1"/>
          <p:nvPr>
            <p:ph idx="14" type="body"/>
          </p:nvPr>
        </p:nvSpPr>
        <p:spPr>
          <a:xfrm>
            <a:off x="44190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" name="Google Shape;153;p21"/>
          <p:cNvSpPr/>
          <p:nvPr>
            <p:ph idx="15" type="pic"/>
          </p:nvPr>
        </p:nvSpPr>
        <p:spPr>
          <a:xfrm>
            <a:off x="3271187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21"/>
          <p:cNvSpPr txBox="1"/>
          <p:nvPr>
            <p:ph idx="16" type="body"/>
          </p:nvPr>
        </p:nvSpPr>
        <p:spPr>
          <a:xfrm>
            <a:off x="44190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5" name="Google Shape;155;p21"/>
          <p:cNvSpPr/>
          <p:nvPr>
            <p:ph idx="17" type="pic"/>
          </p:nvPr>
        </p:nvSpPr>
        <p:spPr>
          <a:xfrm>
            <a:off x="6117487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21"/>
          <p:cNvSpPr txBox="1"/>
          <p:nvPr>
            <p:ph idx="18" type="body"/>
          </p:nvPr>
        </p:nvSpPr>
        <p:spPr>
          <a:xfrm>
            <a:off x="72653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7" name="Google Shape;157;p21"/>
          <p:cNvSpPr/>
          <p:nvPr>
            <p:ph idx="19" type="pic"/>
          </p:nvPr>
        </p:nvSpPr>
        <p:spPr>
          <a:xfrm>
            <a:off x="6117487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21"/>
          <p:cNvSpPr txBox="1"/>
          <p:nvPr>
            <p:ph idx="20" type="body"/>
          </p:nvPr>
        </p:nvSpPr>
        <p:spPr>
          <a:xfrm>
            <a:off x="72653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9" name="Google Shape;159;p21"/>
          <p:cNvSpPr/>
          <p:nvPr>
            <p:ph idx="21" type="pic"/>
          </p:nvPr>
        </p:nvSpPr>
        <p:spPr>
          <a:xfrm>
            <a:off x="6117487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21"/>
          <p:cNvSpPr txBox="1"/>
          <p:nvPr>
            <p:ph idx="22" type="body"/>
          </p:nvPr>
        </p:nvSpPr>
        <p:spPr>
          <a:xfrm>
            <a:off x="72653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2 person">
  <p:cSld name="CUSTOM_22_1_1_1_1_1_1_1_1_1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2"/>
          <p:cNvSpPr/>
          <p:nvPr>
            <p:ph idx="2" type="pic"/>
          </p:nvPr>
        </p:nvSpPr>
        <p:spPr>
          <a:xfrm>
            <a:off x="3355850" y="888077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2"/>
          <p:cNvSpPr/>
          <p:nvPr>
            <p:ph idx="3" type="pic"/>
          </p:nvPr>
        </p:nvSpPr>
        <p:spPr>
          <a:xfrm>
            <a:off x="6178675" y="888024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3355800" y="4050675"/>
            <a:ext cx="2627100" cy="77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66" name="Google Shape;166;p22"/>
          <p:cNvSpPr txBox="1"/>
          <p:nvPr>
            <p:ph idx="4" type="body"/>
          </p:nvPr>
        </p:nvSpPr>
        <p:spPr>
          <a:xfrm>
            <a:off x="6208408" y="4050675"/>
            <a:ext cx="2597400" cy="77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67" name="Google Shape;167;p22"/>
          <p:cNvSpPr txBox="1"/>
          <p:nvPr>
            <p:ph idx="5" type="subTitle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3 person">
  <p:cSld name="CUSTOM_23_1_1_1_1_1_1_1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3"/>
          <p:cNvSpPr/>
          <p:nvPr>
            <p:ph idx="2" type="pic"/>
          </p:nvPr>
        </p:nvSpPr>
        <p:spPr>
          <a:xfrm>
            <a:off x="3355850" y="890401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"/>
          <p:cNvSpPr/>
          <p:nvPr>
            <p:ph idx="3" type="pic"/>
          </p:nvPr>
        </p:nvSpPr>
        <p:spPr>
          <a:xfrm>
            <a:off x="5215455" y="890360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3"/>
          <p:cNvSpPr/>
          <p:nvPr>
            <p:ph idx="4" type="pic"/>
          </p:nvPr>
        </p:nvSpPr>
        <p:spPr>
          <a:xfrm>
            <a:off x="7075073" y="890387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355800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4" name="Google Shape;174;p23"/>
          <p:cNvSpPr txBox="1"/>
          <p:nvPr>
            <p:ph idx="5" type="body"/>
          </p:nvPr>
        </p:nvSpPr>
        <p:spPr>
          <a:xfrm>
            <a:off x="5256575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5" name="Google Shape;175;p23"/>
          <p:cNvSpPr txBox="1"/>
          <p:nvPr>
            <p:ph idx="6" type="body"/>
          </p:nvPr>
        </p:nvSpPr>
        <p:spPr>
          <a:xfrm>
            <a:off x="7099075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6" name="Google Shape;176;p23"/>
          <p:cNvSpPr txBox="1"/>
          <p:nvPr>
            <p:ph idx="7" type="subTitle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4 person">
  <p:cSld name="CUSTOM_22_1_1_1_1_1_1_1_1_1_1_1_2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24"/>
          <p:cNvSpPr/>
          <p:nvPr>
            <p:ph idx="2" type="pic"/>
          </p:nvPr>
        </p:nvSpPr>
        <p:spPr>
          <a:xfrm>
            <a:off x="3355850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4"/>
          <p:cNvSpPr/>
          <p:nvPr>
            <p:ph idx="3" type="pic"/>
          </p:nvPr>
        </p:nvSpPr>
        <p:spPr>
          <a:xfrm>
            <a:off x="4747126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4"/>
          <p:cNvSpPr/>
          <p:nvPr>
            <p:ph idx="4" type="pic"/>
          </p:nvPr>
        </p:nvSpPr>
        <p:spPr>
          <a:xfrm>
            <a:off x="6131302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4"/>
          <p:cNvSpPr/>
          <p:nvPr>
            <p:ph idx="5" type="pic"/>
          </p:nvPr>
        </p:nvSpPr>
        <p:spPr>
          <a:xfrm>
            <a:off x="7515479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3355850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4" name="Google Shape;184;p24"/>
          <p:cNvSpPr txBox="1"/>
          <p:nvPr>
            <p:ph idx="6" type="body"/>
          </p:nvPr>
        </p:nvSpPr>
        <p:spPr>
          <a:xfrm>
            <a:off x="4759429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5" name="Google Shape;185;p24"/>
          <p:cNvSpPr txBox="1"/>
          <p:nvPr>
            <p:ph idx="7" type="body"/>
          </p:nvPr>
        </p:nvSpPr>
        <p:spPr>
          <a:xfrm>
            <a:off x="6131296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6" name="Google Shape;186;p24"/>
          <p:cNvSpPr txBox="1"/>
          <p:nvPr>
            <p:ph idx="8" type="body"/>
          </p:nvPr>
        </p:nvSpPr>
        <p:spPr>
          <a:xfrm>
            <a:off x="7534875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7" name="Google Shape;187;p24"/>
          <p:cNvSpPr txBox="1"/>
          <p:nvPr>
            <p:ph idx="9" type="subTitle"/>
          </p:nvPr>
        </p:nvSpPr>
        <p:spPr>
          <a:xfrm>
            <a:off x="420625" y="890400"/>
            <a:ext cx="24141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Section intro slide options →">
  <p:cSld name="CUSTOM_20_1_1">
    <p:bg>
      <p:bgPr>
        <a:solidFill>
          <a:schemeClr val="accent5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2411725" y="1574245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S</a:t>
            </a: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ection intros and dividers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White">
  <p:cSld name="CUSTOM_19_1_1_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" name="Google Shape;194;p26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Black">
  <p:cSld name="CUSTOM_19_1_1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Gold">
  <p:cSld name="CUSTOM_20_1_2">
    <p:bg>
      <p:bgPr>
        <a:solidFill>
          <a:schemeClr val="accen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Maroon">
  <p:cSld name="CUSTOM_19_1_2">
    <p:bg>
      <p:bgPr>
        <a:solidFill>
          <a:schemeClr val="accen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3" name="Google Shape;203;p29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Gold">
  <p:cSld name="CUSTOM_23_1_1_3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b="1" sz="3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White">
  <p:cSld name="CUSTOM_20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Black">
  <p:cSld name="CUSTOM_22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Maroon">
  <p:cSld name="CUSTOM_22_1_1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2"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Photo">
  <p:cSld name="CUSTOM_22_1_1_1_2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/>
          <p:nvPr>
            <p:ph idx="2" type="pic"/>
          </p:nvPr>
        </p:nvSpPr>
        <p:spPr>
          <a:xfrm>
            <a:off x="100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3"/>
          <p:cNvSpPr txBox="1"/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3"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b="1" sz="3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White">
  <p:cSld name="CUSTOM_23_1_1_1_1_2_1_1_1_1_1_1_1_1_2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4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18" name="Google Shape;218;p34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Black">
  <p:cSld name="CUSTOM_23_1_1_1_1_2_1_1_1_1_1_1_1_1_2_1_1">
    <p:bg>
      <p:bgPr>
        <a:solidFill>
          <a:schemeClr val="dk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1" name="Google Shape;221;p35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22" name="Google Shape;222;p35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Gold">
  <p:cSld name="CUSTOM_23_1_1_1_1_2_1_1_1_1_1_1_1_1_2_1_1_1">
    <p:bg>
      <p:bgPr>
        <a:solidFill>
          <a:schemeClr val="accen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5" name="Google Shape;225;p36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26" name="Google Shape;226;p36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Maroon">
  <p:cSld name="CUSTOM_23_1_1_1_1_2_1_1_1_1_1_1_1_1_2_1_1_1_1">
    <p:bg>
      <p:bgPr>
        <a:solidFill>
          <a:schemeClr val="accent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9" name="Google Shape;229;p37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30" name="Google Shape;230;p37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4 Section intro slide">
  <p:cSld name="CUSTOM_23_1_1_2_1_1_1_1_1_1_1_1_2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/>
          <p:nvPr>
            <p:ph idx="2" type="pic"/>
          </p:nvPr>
        </p:nvSpPr>
        <p:spPr>
          <a:xfrm>
            <a:off x="9225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8"/>
          <p:cNvSpPr txBox="1"/>
          <p:nvPr>
            <p:ph type="title"/>
          </p:nvPr>
        </p:nvSpPr>
        <p:spPr>
          <a:xfrm>
            <a:off x="320175" y="320050"/>
            <a:ext cx="2514600" cy="869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320050" y="1189450"/>
            <a:ext cx="2514600" cy="120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Title and text slide options →">
  <p:cSld name="CUSTOM_23_1_1_2">
    <p:bg>
      <p:bgPr>
        <a:solidFill>
          <a:schemeClr val="accent5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/>
        </p:nvSpPr>
        <p:spPr>
          <a:xfrm>
            <a:off x="2411725" y="15984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Title and</a:t>
            </a:r>
            <a:b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</a:b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text slides</a:t>
            </a:r>
            <a:endParaRPr b="1" sz="7200">
              <a:solidFill>
                <a:srgbClr val="191919"/>
              </a:solidFill>
            </a:endParaRPr>
          </a:p>
        </p:txBody>
      </p:sp>
      <p:sp>
        <p:nvSpPr>
          <p:cNvPr id="237" name="Google Shape;237;p39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slide">
  <p:cSld name="CUSTOM_22_1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420900" y="994550"/>
            <a:ext cx="82716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Black">
  <p:cSld name="CUSTOM_20_2_1">
    <p:bg>
      <p:bgPr>
        <a:solidFill>
          <a:schemeClr val="dk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slide with subtitle">
  <p:cSld name="CUSTOM_22_1_1_1_1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3" name="Google Shape;243;p41"/>
          <p:cNvSpPr txBox="1"/>
          <p:nvPr>
            <p:ph idx="1" type="body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4" name="Google Shape;244;p41"/>
          <p:cNvSpPr txBox="1"/>
          <p:nvPr>
            <p:ph idx="2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1 column - White">
  <p:cSld name="CUSTOM_22_1_1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8" name="Google Shape;248;p42"/>
          <p:cNvSpPr txBox="1"/>
          <p:nvPr>
            <p:ph idx="2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1 column - Black">
  <p:cSld name="CUSTOM_23_1_1_1_1_3">
    <p:bg>
      <p:bgPr>
        <a:solidFill>
          <a:schemeClr val="dk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51" name="Google Shape;251;p43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52" name="Google Shape;252;p43"/>
          <p:cNvSpPr txBox="1"/>
          <p:nvPr>
            <p:ph idx="2" type="body"/>
          </p:nvPr>
        </p:nvSpPr>
        <p:spPr>
          <a:xfrm>
            <a:off x="420900" y="1125700"/>
            <a:ext cx="827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2 column - White">
  <p:cSld name="CUSTOM_22_1_1_1_1_1_1_3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55" name="Google Shape;255;p44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56" name="Google Shape;256;p44"/>
          <p:cNvSpPr txBox="1"/>
          <p:nvPr>
            <p:ph idx="2" type="body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7" name="Google Shape;257;p44"/>
          <p:cNvSpPr txBox="1"/>
          <p:nvPr>
            <p:ph idx="3" type="body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2 column - Black">
  <p:cSld name="CUSTOM_22_1_1_1_1_1_1_3_1"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5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61" name="Google Shape;261;p45"/>
          <p:cNvSpPr txBox="1"/>
          <p:nvPr>
            <p:ph idx="2" type="body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3" type="body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3 column - White">
  <p:cSld name="CUSTOM_22_1_1_1_1_1_1_3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65" name="Google Shape;265;p46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66" name="Google Shape;266;p46"/>
          <p:cNvSpPr txBox="1"/>
          <p:nvPr>
            <p:ph idx="2" type="body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7" name="Google Shape;267;p46"/>
          <p:cNvSpPr txBox="1"/>
          <p:nvPr>
            <p:ph idx="3" type="body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8" name="Google Shape;268;p46"/>
          <p:cNvSpPr txBox="1"/>
          <p:nvPr>
            <p:ph idx="4" type="body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3 column - Black">
  <p:cSld name="CUSTOM_22_1_1_1_1_1_1_3_2_1">
    <p:bg>
      <p:bgPr>
        <a:solidFill>
          <a:schemeClr val="dk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47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72" name="Google Shape;272;p47"/>
          <p:cNvSpPr txBox="1"/>
          <p:nvPr>
            <p:ph idx="2" type="body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7"/>
          <p:cNvSpPr txBox="1"/>
          <p:nvPr>
            <p:ph idx="3" type="body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7"/>
          <p:cNvSpPr txBox="1"/>
          <p:nvPr>
            <p:ph idx="4" type="body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4 column - White">
  <p:cSld name="CUSTOM_22_1_1_1_1_1_1_3_2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77" name="Google Shape;277;p48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78" name="Google Shape;278;p48"/>
          <p:cNvSpPr txBox="1"/>
          <p:nvPr>
            <p:ph idx="2" type="body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9" name="Google Shape;279;p48"/>
          <p:cNvSpPr txBox="1"/>
          <p:nvPr>
            <p:ph idx="3" type="body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0" name="Google Shape;280;p48"/>
          <p:cNvSpPr txBox="1"/>
          <p:nvPr>
            <p:ph idx="4" type="body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1" name="Google Shape;281;p48"/>
          <p:cNvSpPr txBox="1"/>
          <p:nvPr>
            <p:ph idx="5" type="body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4 column - Black">
  <p:cSld name="CUSTOM_22_1_1_1_1_1_1_3_2_2_1">
    <p:bg>
      <p:bgPr>
        <a:solidFill>
          <a:schemeClr val="dk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84" name="Google Shape;284;p49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85" name="Google Shape;285;p49"/>
          <p:cNvSpPr txBox="1"/>
          <p:nvPr>
            <p:ph idx="2" type="body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6" name="Google Shape;286;p49"/>
          <p:cNvSpPr txBox="1"/>
          <p:nvPr>
            <p:ph idx="3" type="body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7" name="Google Shape;287;p49"/>
          <p:cNvSpPr txBox="1"/>
          <p:nvPr>
            <p:ph idx="4" type="body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49"/>
          <p:cNvSpPr txBox="1"/>
          <p:nvPr>
            <p:ph idx="5" type="body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2 column">
  <p:cSld name="CUSTOM_23_1_1_1_1_2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Google Shape;290;p50"/>
          <p:cNvCxnSpPr/>
          <p:nvPr/>
        </p:nvCxnSpPr>
        <p:spPr>
          <a:xfrm>
            <a:off x="4572456" y="1245696"/>
            <a:ext cx="0" cy="29454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50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50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93" name="Google Shape;293;p50"/>
          <p:cNvSpPr txBox="1"/>
          <p:nvPr>
            <p:ph idx="2" type="body"/>
          </p:nvPr>
        </p:nvSpPr>
        <p:spPr>
          <a:xfrm>
            <a:off x="420900" y="1125700"/>
            <a:ext cx="40314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4" name="Google Shape;294;p50"/>
          <p:cNvSpPr txBox="1"/>
          <p:nvPr>
            <p:ph idx="3" type="body"/>
          </p:nvPr>
        </p:nvSpPr>
        <p:spPr>
          <a:xfrm>
            <a:off x="4664550" y="1125700"/>
            <a:ext cx="40314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Gold">
  <p:cSld name="CUSTOM_20_2_2">
    <p:bg>
      <p:bgPr>
        <a:solidFill>
          <a:schemeClr val="accen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3 column">
  <p:cSld name="CUSTOM_22_1_1_1_1_1_1_2_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/>
          <p:nvPr>
            <p:ph idx="1" type="body"/>
          </p:nvPr>
        </p:nvSpPr>
        <p:spPr>
          <a:xfrm>
            <a:off x="420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7" name="Google Shape;297;p51"/>
          <p:cNvSpPr txBox="1"/>
          <p:nvPr>
            <p:ph idx="2" type="body"/>
          </p:nvPr>
        </p:nvSpPr>
        <p:spPr>
          <a:xfrm>
            <a:off x="3352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8" name="Google Shape;298;p51"/>
          <p:cNvSpPr txBox="1"/>
          <p:nvPr>
            <p:ph idx="3" type="body"/>
          </p:nvPr>
        </p:nvSpPr>
        <p:spPr>
          <a:xfrm>
            <a:off x="6284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9" name="Google Shape;299;p51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00" name="Google Shape;300;p51"/>
          <p:cNvCxnSpPr/>
          <p:nvPr/>
        </p:nvCxnSpPr>
        <p:spPr>
          <a:xfrm>
            <a:off x="3093809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51"/>
          <p:cNvSpPr txBox="1"/>
          <p:nvPr>
            <p:ph idx="4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cxnSp>
        <p:nvCxnSpPr>
          <p:cNvPr id="302" name="Google Shape;302;p51"/>
          <p:cNvCxnSpPr/>
          <p:nvPr/>
        </p:nvCxnSpPr>
        <p:spPr>
          <a:xfrm>
            <a:off x="6039142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4 column">
  <p:cSld name="CUSTOM_23_1_1_1_1_1_1_1_1_3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52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cxnSp>
        <p:nvCxnSpPr>
          <p:cNvPr id="306" name="Google Shape;306;p52"/>
          <p:cNvCxnSpPr/>
          <p:nvPr/>
        </p:nvCxnSpPr>
        <p:spPr>
          <a:xfrm>
            <a:off x="2466663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52"/>
          <p:cNvSpPr txBox="1"/>
          <p:nvPr>
            <p:ph idx="2" type="body"/>
          </p:nvPr>
        </p:nvSpPr>
        <p:spPr>
          <a:xfrm>
            <a:off x="420900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308" name="Google Shape;308;p52"/>
          <p:cNvCxnSpPr/>
          <p:nvPr/>
        </p:nvCxnSpPr>
        <p:spPr>
          <a:xfrm>
            <a:off x="4571988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52"/>
          <p:cNvCxnSpPr/>
          <p:nvPr/>
        </p:nvCxnSpPr>
        <p:spPr>
          <a:xfrm>
            <a:off x="6658413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52"/>
          <p:cNvSpPr txBox="1"/>
          <p:nvPr>
            <p:ph idx="3" type="body"/>
          </p:nvPr>
        </p:nvSpPr>
        <p:spPr>
          <a:xfrm>
            <a:off x="6798850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1" name="Google Shape;311;p52"/>
          <p:cNvSpPr txBox="1"/>
          <p:nvPr>
            <p:ph idx="4" type="body"/>
          </p:nvPr>
        </p:nvSpPr>
        <p:spPr>
          <a:xfrm>
            <a:off x="4664813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2" name="Google Shape;312;p52"/>
          <p:cNvSpPr txBox="1"/>
          <p:nvPr>
            <p:ph idx="5" type="body"/>
          </p:nvPr>
        </p:nvSpPr>
        <p:spPr>
          <a:xfrm>
            <a:off x="2568925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4 text areas">
  <p:cSld name="CUSTOM_23_1_1_1_1_1_1_2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" name="Google Shape;314;p53"/>
          <p:cNvCxnSpPr/>
          <p:nvPr/>
        </p:nvCxnSpPr>
        <p:spPr>
          <a:xfrm>
            <a:off x="4572456" y="1112895"/>
            <a:ext cx="0" cy="1452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5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53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17" name="Google Shape;317;p53"/>
          <p:cNvSpPr txBox="1"/>
          <p:nvPr>
            <p:ph idx="2" type="body"/>
          </p:nvPr>
        </p:nvSpPr>
        <p:spPr>
          <a:xfrm>
            <a:off x="4693400" y="112570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18" name="Google Shape;318;p53"/>
          <p:cNvSpPr txBox="1"/>
          <p:nvPr>
            <p:ph idx="3" type="body"/>
          </p:nvPr>
        </p:nvSpPr>
        <p:spPr>
          <a:xfrm>
            <a:off x="420625" y="112570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cxnSp>
        <p:nvCxnSpPr>
          <p:cNvPr id="319" name="Google Shape;319;p53"/>
          <p:cNvCxnSpPr/>
          <p:nvPr/>
        </p:nvCxnSpPr>
        <p:spPr>
          <a:xfrm>
            <a:off x="4572456" y="2719645"/>
            <a:ext cx="0" cy="1452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53"/>
          <p:cNvSpPr txBox="1"/>
          <p:nvPr>
            <p:ph idx="4" type="body"/>
          </p:nvPr>
        </p:nvSpPr>
        <p:spPr>
          <a:xfrm>
            <a:off x="4693400" y="273245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21" name="Google Shape;321;p53"/>
          <p:cNvSpPr txBox="1"/>
          <p:nvPr>
            <p:ph idx="5" type="body"/>
          </p:nvPr>
        </p:nvSpPr>
        <p:spPr>
          <a:xfrm>
            <a:off x="420625" y="273245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Gray">
  <p:cSld name="CUSTOM_23_1_1_1_1_1_1_2_1_1_1_1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4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4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26" name="Google Shape;326;p54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Gold">
  <p:cSld name="CUSTOM_23_1_1_1_1_1_1_2_1_1_1_1_1_1_5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5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55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31" name="Google Shape;331;p55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Black">
  <p:cSld name="CUSTOM_23_1_1_1_1_1_1_2_1_1_1_1_1_1_2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6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6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6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36" name="Google Shape;336;p56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Maroon">
  <p:cSld name="CUSTOM_23_1_1_1_1_1_1_2_1_1_1_1_1_1_2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7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0" name="Google Shape;340;p57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41" name="Google Shape;341;p57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Gray">
  <p:cSld name="CUSTOM_23_1_1_1_1_1_1_2_1_1_1_1_1_1_4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8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58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46" name="Google Shape;346;p58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7" name="Google Shape;347;p58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Gold">
  <p:cSld name="CUSTOM_23_1_1_1_1_1_1_2_1_1_1_1_1_1_4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9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59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52" name="Google Shape;352;p59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3" name="Google Shape;353;p59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Black">
  <p:cSld name="CUSTOM_23_1_1_1_1_1_1_2_1_1_1_1_1_1_2_4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0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60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60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60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Maroon">
  <p:cSld name="CUSTOM_20_2_3">
    <p:bg>
      <p:bgPr>
        <a:solidFill>
          <a:schemeClr val="accent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Maroon">
  <p:cSld name="CUSTOM_23_1_1_1_1_1_1_2_1_1_1_1_1_1_2_1_3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3" name="Google Shape;363;p61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64" name="Google Shape;364;p61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5" name="Google Shape;365;p61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Gray">
  <p:cSld name="CUSTOM_23_1_1_1_1_1_1_2_1_1_1_1_1_1_3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9" name="Google Shape;369;p62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70" name="Google Shape;370;p62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1" name="Google Shape;371;p62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2" name="Google Shape;372;p62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Gold">
  <p:cSld name="CUSTOM_23_1_1_1_1_1_1_2_1_1_1_1_1_1_3_1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3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6" name="Google Shape;376;p63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77" name="Google Shape;377;p63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8" name="Google Shape;378;p63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9" name="Google Shape;379;p63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Black">
  <p:cSld name="CUSTOM_23_1_1_1_1_1_1_2_1_1_1_1_1_1_2_2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4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4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64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84" name="Google Shape;384;p64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5" name="Google Shape;385;p64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6" name="Google Shape;386;p64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Maroon">
  <p:cSld name="CUSTOM_23_1_1_1_1_1_1_2_1_1_1_1_1_1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5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" name="Google Shape;390;p65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91" name="Google Shape;391;p65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2" name="Google Shape;392;p65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3" name="Google Shape;393;p65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Gray">
  <p:cSld name="CUSTOM_23_1_1_1_1_1_1_2_1_1_1_1_1_1_2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6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b="1" i="0" sz="32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66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98" name="Google Shape;398;p66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9" name="Google Shape;399;p66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0" name="Google Shape;400;p66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1" name="Google Shape;401;p66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Gold">
  <p:cSld name="CUSTOM_23_1_1_1_1_1_1_2_1_1_1_1_1_1_2_3_2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7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7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b="1" i="0" sz="32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67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06" name="Google Shape;406;p67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7" name="Google Shape;407;p67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8" name="Google Shape;408;p67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9" name="Google Shape;409;p67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Black">
  <p:cSld name="CUSTOM_23_1_1_1_1_1_1_2_1_1_1_1_1_1_2_3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8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8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68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14" name="Google Shape;414;p68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6" name="Google Shape;416;p68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7" name="Google Shape;417;p68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Maroon">
  <p:cSld name="CUSTOM_23_1_1_1_1_1_1_2_1_1_1_1_1_1_2_1_2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9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1" name="Google Shape;421;p69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3" name="Google Shape;423;p69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4" name="Google Shape;424;p69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5" name="Google Shape;425;p69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Gray">
  <p:cSld name="CUSTOM_23_1_1_1_1_2_2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0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8" name="Google Shape;428;p70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70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30" name="Google Shape;430;p70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White">
  <p:cSld name="CUSTOM_19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Gold">
  <p:cSld name="CUSTOM_23_1_1_1_1_2_2_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1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3" name="Google Shape;433;p71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71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35" name="Google Shape;435;p71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Black">
  <p:cSld name="CUSTOM_23_1_1_2_1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2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72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9" name="Google Shape;439;p72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0" name="Google Shape;440;p72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Text and photo slide options →">
  <p:cSld name="CUSTOM_22_1_1_1_1_1_1_2_1">
    <p:bg>
      <p:bgPr>
        <a:solidFill>
          <a:schemeClr val="accent5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/>
        </p:nvSpPr>
        <p:spPr>
          <a:xfrm>
            <a:off x="2411725" y="15742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T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ext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and photo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443" name="Google Shape;443;p7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Right - White">
  <p:cSld name="CUSTOM_23_1_1_1_1_2_1_1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4"/>
          <p:cNvSpPr txBox="1"/>
          <p:nvPr>
            <p:ph type="title"/>
          </p:nvPr>
        </p:nvSpPr>
        <p:spPr>
          <a:xfrm>
            <a:off x="420625" y="320050"/>
            <a:ext cx="41967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46" name="Google Shape;446;p74"/>
          <p:cNvSpPr txBox="1"/>
          <p:nvPr>
            <p:ph idx="1" type="body"/>
          </p:nvPr>
        </p:nvSpPr>
        <p:spPr>
          <a:xfrm>
            <a:off x="420900" y="9945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7" name="Google Shape;447;p74"/>
          <p:cNvSpPr/>
          <p:nvPr>
            <p:ph idx="2" type="pic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Right - Black">
  <p:cSld name="CUSTOM_23_1_1_1_1_2_1_1_1_3">
    <p:bg>
      <p:bgPr>
        <a:solidFill>
          <a:schemeClr val="dk1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5"/>
          <p:cNvSpPr txBox="1"/>
          <p:nvPr>
            <p:ph type="title"/>
          </p:nvPr>
        </p:nvSpPr>
        <p:spPr>
          <a:xfrm>
            <a:off x="420625" y="320050"/>
            <a:ext cx="41967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0" name="Google Shape;450;p75"/>
          <p:cNvSpPr txBox="1"/>
          <p:nvPr>
            <p:ph idx="1" type="body"/>
          </p:nvPr>
        </p:nvSpPr>
        <p:spPr>
          <a:xfrm>
            <a:off x="420900" y="9945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75"/>
          <p:cNvSpPr/>
          <p:nvPr>
            <p:ph idx="2" type="pic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Left - White">
  <p:cSld name="CUSTOM_23_1_1_1_1_2_1_1_1_2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6"/>
          <p:cNvSpPr/>
          <p:nvPr>
            <p:ph idx="2" type="pic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4" name="Google Shape;454;p76"/>
          <p:cNvSpPr txBox="1"/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5" name="Google Shape;455;p76"/>
          <p:cNvSpPr txBox="1"/>
          <p:nvPr>
            <p:ph idx="1" type="body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Left - Black">
  <p:cSld name="CUSTOM_23_1_1_1_1_2_1_1_1_2_1">
    <p:bg>
      <p:bgPr>
        <a:solidFill>
          <a:schemeClr val="dk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7"/>
          <p:cNvSpPr/>
          <p:nvPr>
            <p:ph idx="2" type="pic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77"/>
          <p:cNvSpPr txBox="1"/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9" name="Google Shape;459;p77"/>
          <p:cNvSpPr txBox="1"/>
          <p:nvPr>
            <p:ph idx="1" type="body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Right - Gold">
  <p:cSld name="CUSTOM_22_1_1_1_1_1_1_1_1_1_2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8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78"/>
          <p:cNvSpPr/>
          <p:nvPr>
            <p:ph idx="2" type="pic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78"/>
          <p:cNvSpPr txBox="1"/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64" name="Google Shape;464;p78"/>
          <p:cNvSpPr txBox="1"/>
          <p:nvPr>
            <p:ph idx="1" type="body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65" name="Google Shape;465;p78"/>
          <p:cNvSpPr txBox="1"/>
          <p:nvPr>
            <p:ph idx="3" type="subTitle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Right - Maroon">
  <p:cSld name="CUSTOM_22_1_1_1_1_1_1_1_1_1_4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9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79"/>
          <p:cNvSpPr/>
          <p:nvPr>
            <p:ph idx="2" type="pic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69" name="Google Shape;469;p79"/>
          <p:cNvSpPr txBox="1"/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70" name="Google Shape;470;p79"/>
          <p:cNvSpPr txBox="1"/>
          <p:nvPr>
            <p:ph idx="1" type="body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1" name="Google Shape;471;p79"/>
          <p:cNvSpPr txBox="1"/>
          <p:nvPr>
            <p:ph idx="3" type="subTitle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Left - Gold">
  <p:cSld name="CUSTOM_23_1_1_1_1_1_1_1_1_1_3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0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80"/>
          <p:cNvSpPr/>
          <p:nvPr>
            <p:ph idx="2" type="pic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75" name="Google Shape;475;p80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76" name="Google Shape;476;p80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7" name="Google Shape;477;p80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Black">
  <p:cSld name="CUSTOM_19_1_3">
    <p:bg>
      <p:bgPr>
        <a:solidFill>
          <a:schemeClr val="dk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Left - Maroon">
  <p:cSld name="CUSTOM_23_1_1_1_1_1_1_1_1_1_3_2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1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81"/>
          <p:cNvSpPr/>
          <p:nvPr>
            <p:ph idx="2" type="pic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81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82" name="Google Shape;482;p81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83" name="Google Shape;483;p81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Gray">
  <p:cSld name="CUSTOM_23_1_1_1_1_1_1_1_1_2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2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82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87" name="Google Shape;487;p82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82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89" name="Google Shape;489;p82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Gold">
  <p:cSld name="CUSTOM_23_1_1_1_1_1_1_1_1_2_3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3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83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83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94" name="Google Shape;494;p83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95" name="Google Shape;495;p83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Black">
  <p:cSld name="CUSTOM_23_1_1_1_1_1_1_1_1_2_2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4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84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4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0" name="Google Shape;500;p84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1" name="Google Shape;501;p84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4 Text and photo slide - White">
  <p:cSld name="CUSTOM_23_1_1_1_1_1_1_1_1_1_2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5"/>
          <p:cNvSpPr/>
          <p:nvPr>
            <p:ph idx="2" type="pic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04" name="Google Shape;504;p85"/>
          <p:cNvSpPr txBox="1"/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400"/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5"/>
          <p:cNvSpPr txBox="1"/>
          <p:nvPr>
            <p:ph idx="1" type="subTitle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85"/>
          <p:cNvSpPr txBox="1"/>
          <p:nvPr>
            <p:ph idx="3" type="body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4 Text and photo slide - Black">
  <p:cSld name="CUSTOM_23_1_1_1_1_1_1_1_1_1_2_1">
    <p:bg>
      <p:bgPr>
        <a:solidFill>
          <a:schemeClr val="dk1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6"/>
          <p:cNvSpPr/>
          <p:nvPr>
            <p:ph idx="2" type="pic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86"/>
          <p:cNvSpPr txBox="1"/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0" name="Google Shape;510;p86"/>
          <p:cNvSpPr txBox="1"/>
          <p:nvPr>
            <p:ph idx="1" type="subTitle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6"/>
          <p:cNvSpPr txBox="1"/>
          <p:nvPr>
            <p:ph idx="3" type="body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5 Text and photo slide - Gold">
  <p:cSld name="CUSTOM_23_1_1_1_1_1_1_2_1_1_2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7"/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87"/>
          <p:cNvSpPr/>
          <p:nvPr>
            <p:ph idx="2" type="pic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87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16" name="Google Shape;516;p87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17" name="Google Shape;517;p87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5 Text and photo slide - Maroon">
  <p:cSld name="CUSTOM_23_1_1_1_1_1_1_2_1_1_2_1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8"/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88"/>
          <p:cNvSpPr/>
          <p:nvPr>
            <p:ph idx="2" type="pic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88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23" name="Google Shape;523;p88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1 photo - Gold">
  <p:cSld name="CUSTOM_22_1_1_1_1_1_1_1_1_1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9"/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89"/>
          <p:cNvSpPr/>
          <p:nvPr>
            <p:ph idx="2" type="pic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89"/>
          <p:cNvSpPr txBox="1"/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1 photo - Maroon">
  <p:cSld name="CUSTOM_22_1_1_1_1_1_1_1_1_1_1_2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90"/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90"/>
          <p:cNvSpPr/>
          <p:nvPr>
            <p:ph idx="2" type="pic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90"/>
          <p:cNvSpPr txBox="1"/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Gold">
  <p:cSld name="CUSTOM_19_1_3_1">
    <p:bg>
      <p:bgPr>
        <a:solidFill>
          <a:schemeClr val="accen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6" name="Google Shape;46;p10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47" name="Google Shape;47;p10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3 photo - Gold">
  <p:cSld name="CUSTOM_23_1_1_1_1_2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1"/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91"/>
          <p:cNvSpPr/>
          <p:nvPr>
            <p:ph idx="2" type="pic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91"/>
          <p:cNvSpPr/>
          <p:nvPr>
            <p:ph idx="3" type="pic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91"/>
          <p:cNvSpPr/>
          <p:nvPr>
            <p:ph idx="4" type="pic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  <p:sp>
        <p:nvSpPr>
          <p:cNvPr id="541" name="Google Shape;541;p91"/>
          <p:cNvSpPr txBox="1"/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" type="body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5" type="subTitle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3 photo - Maroon">
  <p:cSld name="CUSTOM_23_1_1_1_1_2_1_1_1_1_1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/>
          <p:nvPr>
            <p:ph idx="3" type="pic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92"/>
          <p:cNvSpPr/>
          <p:nvPr>
            <p:ph idx="4" type="pic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92"/>
          <p:cNvSpPr txBox="1"/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" type="body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1" name="Google Shape;551;p92"/>
          <p:cNvSpPr txBox="1"/>
          <p:nvPr>
            <p:ph idx="5" type="subTitle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7 Text and photo slide - Gold">
  <p:cSld name="CUSTOM_23_1_1_1_1_1_1_1_1_1_1_2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3"/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93"/>
          <p:cNvSpPr/>
          <p:nvPr>
            <p:ph idx="2" type="pic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p93"/>
          <p:cNvSpPr txBox="1"/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7 Text and photo slide - Maroon">
  <p:cSld name="CUSTOM_23_1_1_1_1_1_1_1_1_1_1_2_1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94"/>
          <p:cNvSpPr/>
          <p:nvPr>
            <p:ph idx="2" type="pic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94"/>
          <p:cNvSpPr txBox="1"/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62" name="Google Shape;562;p94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63" name="Google Shape;563;p94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8 Text and photo slide - Gold">
  <p:cSld name="CUSTOM_23_1_1_2_1_1_1_1_1_1_1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5"/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95"/>
          <p:cNvSpPr txBox="1"/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7" name="Google Shape;567;p95"/>
          <p:cNvSpPr txBox="1"/>
          <p:nvPr>
            <p:ph idx="1" type="body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68" name="Google Shape;568;p95"/>
          <p:cNvSpPr/>
          <p:nvPr>
            <p:ph idx="2" type="pic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95"/>
          <p:cNvSpPr/>
          <p:nvPr>
            <p:ph idx="3" type="pic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" name="Google Shape;570;p95"/>
          <p:cNvSpPr/>
          <p:nvPr>
            <p:ph idx="4" type="pic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8 Text and photo slide - Black">
  <p:cSld name="CUSTOM_23_1_1_2_1_1_1_1_1_1_1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96"/>
          <p:cNvSpPr txBox="1"/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4" name="Google Shape;574;p96"/>
          <p:cNvSpPr txBox="1"/>
          <p:nvPr>
            <p:ph idx="1" type="body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5" name="Google Shape;575;p96"/>
          <p:cNvSpPr/>
          <p:nvPr>
            <p:ph idx="2" type="pic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p96"/>
          <p:cNvSpPr/>
          <p:nvPr>
            <p:ph idx="3" type="pic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p96"/>
          <p:cNvSpPr/>
          <p:nvPr>
            <p:ph idx="4" type="pic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9 Text and photo slide - 3 cards">
  <p:cSld name="CUSTOM_25_1_1_2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7"/>
          <p:cNvSpPr/>
          <p:nvPr/>
        </p:nvSpPr>
        <p:spPr>
          <a:xfrm>
            <a:off x="420625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97"/>
          <p:cNvSpPr txBox="1"/>
          <p:nvPr>
            <p:ph idx="1" type="body"/>
          </p:nvPr>
        </p:nvSpPr>
        <p:spPr>
          <a:xfrm>
            <a:off x="627850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1" name="Google Shape;581;p97"/>
          <p:cNvSpPr/>
          <p:nvPr>
            <p:ph idx="2" type="pic"/>
          </p:nvPr>
        </p:nvSpPr>
        <p:spPr>
          <a:xfrm>
            <a:off x="420625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97"/>
          <p:cNvSpPr txBox="1"/>
          <p:nvPr>
            <p:ph idx="3" type="subTitle"/>
          </p:nvPr>
        </p:nvSpPr>
        <p:spPr>
          <a:xfrm>
            <a:off x="631983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83" name="Google Shape;583;p97"/>
          <p:cNvSpPr txBox="1"/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4" name="Google Shape;584;p97"/>
          <p:cNvSpPr/>
          <p:nvPr/>
        </p:nvSpPr>
        <p:spPr>
          <a:xfrm>
            <a:off x="3364950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97"/>
          <p:cNvSpPr txBox="1"/>
          <p:nvPr>
            <p:ph idx="4" type="body"/>
          </p:nvPr>
        </p:nvSpPr>
        <p:spPr>
          <a:xfrm>
            <a:off x="3572175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6" name="Google Shape;586;p97"/>
          <p:cNvSpPr/>
          <p:nvPr>
            <p:ph idx="5" type="pic"/>
          </p:nvPr>
        </p:nvSpPr>
        <p:spPr>
          <a:xfrm>
            <a:off x="33649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97"/>
          <p:cNvSpPr txBox="1"/>
          <p:nvPr>
            <p:ph idx="6" type="subTitle"/>
          </p:nvPr>
        </p:nvSpPr>
        <p:spPr>
          <a:xfrm>
            <a:off x="3576308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88" name="Google Shape;588;p97"/>
          <p:cNvSpPr/>
          <p:nvPr/>
        </p:nvSpPr>
        <p:spPr>
          <a:xfrm>
            <a:off x="6281850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97"/>
          <p:cNvSpPr txBox="1"/>
          <p:nvPr>
            <p:ph idx="7" type="body"/>
          </p:nvPr>
        </p:nvSpPr>
        <p:spPr>
          <a:xfrm>
            <a:off x="6489075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0" name="Google Shape;590;p97"/>
          <p:cNvSpPr/>
          <p:nvPr>
            <p:ph idx="8" type="pic"/>
          </p:nvPr>
        </p:nvSpPr>
        <p:spPr>
          <a:xfrm>
            <a:off x="62818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97"/>
          <p:cNvSpPr txBox="1"/>
          <p:nvPr>
            <p:ph idx="9" type="subTitle"/>
          </p:nvPr>
        </p:nvSpPr>
        <p:spPr>
          <a:xfrm>
            <a:off x="6493208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9 Text and photo slide - 4 cards">
  <p:cSld name="CUSTOM_25_1_1_2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98"/>
          <p:cNvSpPr/>
          <p:nvPr/>
        </p:nvSpPr>
        <p:spPr>
          <a:xfrm>
            <a:off x="4206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98"/>
          <p:cNvSpPr txBox="1"/>
          <p:nvPr>
            <p:ph idx="1" type="body"/>
          </p:nvPr>
        </p:nvSpPr>
        <p:spPr>
          <a:xfrm>
            <a:off x="5917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5" name="Google Shape;595;p98"/>
          <p:cNvSpPr/>
          <p:nvPr>
            <p:ph idx="2" type="pic"/>
          </p:nvPr>
        </p:nvSpPr>
        <p:spPr>
          <a:xfrm>
            <a:off x="4206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98"/>
          <p:cNvSpPr txBox="1"/>
          <p:nvPr>
            <p:ph idx="3" type="subTitle"/>
          </p:nvPr>
        </p:nvSpPr>
        <p:spPr>
          <a:xfrm>
            <a:off x="5951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97" name="Google Shape;597;p98"/>
          <p:cNvSpPr txBox="1"/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8" name="Google Shape;598;p98"/>
          <p:cNvSpPr/>
          <p:nvPr/>
        </p:nvSpPr>
        <p:spPr>
          <a:xfrm>
            <a:off x="2514600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98"/>
          <p:cNvSpPr txBox="1"/>
          <p:nvPr>
            <p:ph idx="4" type="body"/>
          </p:nvPr>
        </p:nvSpPr>
        <p:spPr>
          <a:xfrm>
            <a:off x="2685712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0" name="Google Shape;600;p98"/>
          <p:cNvSpPr/>
          <p:nvPr>
            <p:ph idx="5" type="pic"/>
          </p:nvPr>
        </p:nvSpPr>
        <p:spPr>
          <a:xfrm>
            <a:off x="2514600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1" name="Google Shape;601;p98"/>
          <p:cNvSpPr txBox="1"/>
          <p:nvPr>
            <p:ph idx="6" type="subTitle"/>
          </p:nvPr>
        </p:nvSpPr>
        <p:spPr>
          <a:xfrm>
            <a:off x="2689125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02" name="Google Shape;602;p98"/>
          <p:cNvSpPr/>
          <p:nvPr/>
        </p:nvSpPr>
        <p:spPr>
          <a:xfrm>
            <a:off x="46177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98"/>
          <p:cNvSpPr txBox="1"/>
          <p:nvPr>
            <p:ph idx="7" type="body"/>
          </p:nvPr>
        </p:nvSpPr>
        <p:spPr>
          <a:xfrm>
            <a:off x="47888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4" name="Google Shape;604;p98"/>
          <p:cNvSpPr/>
          <p:nvPr>
            <p:ph idx="8" type="pic"/>
          </p:nvPr>
        </p:nvSpPr>
        <p:spPr>
          <a:xfrm>
            <a:off x="46177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98"/>
          <p:cNvSpPr txBox="1"/>
          <p:nvPr>
            <p:ph idx="9" type="subTitle"/>
          </p:nvPr>
        </p:nvSpPr>
        <p:spPr>
          <a:xfrm>
            <a:off x="47922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06" name="Google Shape;606;p98"/>
          <p:cNvSpPr/>
          <p:nvPr/>
        </p:nvSpPr>
        <p:spPr>
          <a:xfrm>
            <a:off x="67023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98"/>
          <p:cNvSpPr txBox="1"/>
          <p:nvPr>
            <p:ph idx="13" type="body"/>
          </p:nvPr>
        </p:nvSpPr>
        <p:spPr>
          <a:xfrm>
            <a:off x="68734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8" name="Google Shape;608;p98"/>
          <p:cNvSpPr/>
          <p:nvPr>
            <p:ph idx="14" type="pic"/>
          </p:nvPr>
        </p:nvSpPr>
        <p:spPr>
          <a:xfrm>
            <a:off x="67023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98"/>
          <p:cNvSpPr txBox="1"/>
          <p:nvPr>
            <p:ph idx="15" type="subTitle"/>
          </p:nvPr>
        </p:nvSpPr>
        <p:spPr>
          <a:xfrm>
            <a:off x="68768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0 Text and photo slide - Right">
  <p:cSld name="CUSTOM_22_1_1_1_1_1_1_2_1_1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99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2" name="Google Shape;612;p99"/>
          <p:cNvSpPr/>
          <p:nvPr>
            <p:ph idx="2" type="pic"/>
          </p:nvPr>
        </p:nvSpPr>
        <p:spPr>
          <a:xfrm>
            <a:off x="0" y="-9225"/>
            <a:ext cx="9144000" cy="51534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99"/>
          <p:cNvSpPr txBox="1"/>
          <p:nvPr>
            <p:ph idx="3" type="title"/>
          </p:nvPr>
        </p:nvSpPr>
        <p:spPr>
          <a:xfrm>
            <a:off x="53560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anchorCtr="0" anchor="t" bIns="91425" lIns="228600" spcFirstLastPara="1" rIns="22860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4" name="Google Shape;614;p99"/>
          <p:cNvSpPr txBox="1"/>
          <p:nvPr>
            <p:ph idx="1" type="body"/>
          </p:nvPr>
        </p:nvSpPr>
        <p:spPr>
          <a:xfrm>
            <a:off x="5594275" y="994550"/>
            <a:ext cx="27999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0 Text and photo slide - Left">
  <p:cSld name="CUSTOM_23_1_1_1_1_1_1_2_1_1_1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0"/>
          <p:cNvSpPr/>
          <p:nvPr>
            <p:ph idx="2" type="pic"/>
          </p:nvPr>
        </p:nvSpPr>
        <p:spPr>
          <a:xfrm>
            <a:off x="0" y="-9225"/>
            <a:ext cx="9162600" cy="51636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100"/>
          <p:cNvSpPr txBox="1"/>
          <p:nvPr>
            <p:ph type="title"/>
          </p:nvPr>
        </p:nvSpPr>
        <p:spPr>
          <a:xfrm>
            <a:off x="4202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anchorCtr="0" anchor="t" bIns="91425" lIns="228600" spcFirstLastPara="1" rIns="22860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8" name="Google Shape;618;p100"/>
          <p:cNvSpPr txBox="1"/>
          <p:nvPr>
            <p:ph idx="1" type="body"/>
          </p:nvPr>
        </p:nvSpPr>
        <p:spPr>
          <a:xfrm>
            <a:off x="658475" y="994550"/>
            <a:ext cx="27999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07" Type="http://schemas.openxmlformats.org/officeDocument/2006/relationships/slideLayout" Target="../slideLayouts/slideLayout107.xml"/><Relationship Id="rId106" Type="http://schemas.openxmlformats.org/officeDocument/2006/relationships/slideLayout" Target="../slideLayouts/slideLayout106.xml"/><Relationship Id="rId105" Type="http://schemas.openxmlformats.org/officeDocument/2006/relationships/slideLayout" Target="../slideLayouts/slideLayout105.xml"/><Relationship Id="rId104" Type="http://schemas.openxmlformats.org/officeDocument/2006/relationships/slideLayout" Target="../slideLayouts/slideLayout104.xml"/><Relationship Id="rId109" Type="http://schemas.openxmlformats.org/officeDocument/2006/relationships/slideLayout" Target="../slideLayouts/slideLayout109.xml"/><Relationship Id="rId108" Type="http://schemas.openxmlformats.org/officeDocument/2006/relationships/slideLayout" Target="../slideLayouts/slideLayout108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103" Type="http://schemas.openxmlformats.org/officeDocument/2006/relationships/slideLayout" Target="../slideLayouts/slideLayout103.xml"/><Relationship Id="rId102" Type="http://schemas.openxmlformats.org/officeDocument/2006/relationships/slideLayout" Target="../slideLayouts/slideLayout102.xml"/><Relationship Id="rId101" Type="http://schemas.openxmlformats.org/officeDocument/2006/relationships/slideLayout" Target="../slideLayouts/slideLayout101.xml"/><Relationship Id="rId100" Type="http://schemas.openxmlformats.org/officeDocument/2006/relationships/slideLayout" Target="../slideLayouts/slideLayout100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29" Type="http://schemas.openxmlformats.org/officeDocument/2006/relationships/slideLayout" Target="../slideLayouts/slideLayout129.xml"/><Relationship Id="rId128" Type="http://schemas.openxmlformats.org/officeDocument/2006/relationships/slideLayout" Target="../slideLayouts/slideLayout128.xml"/><Relationship Id="rId127" Type="http://schemas.openxmlformats.org/officeDocument/2006/relationships/slideLayout" Target="../slideLayouts/slideLayout127.xml"/><Relationship Id="rId126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26.xml"/><Relationship Id="rId121" Type="http://schemas.openxmlformats.org/officeDocument/2006/relationships/slideLayout" Target="../slideLayouts/slideLayout121.xml"/><Relationship Id="rId25" Type="http://schemas.openxmlformats.org/officeDocument/2006/relationships/slideLayout" Target="../slideLayouts/slideLayout25.xml"/><Relationship Id="rId120" Type="http://schemas.openxmlformats.org/officeDocument/2006/relationships/slideLayout" Target="../slideLayouts/slideLayout120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125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29.xml"/><Relationship Id="rId124" Type="http://schemas.openxmlformats.org/officeDocument/2006/relationships/slideLayout" Target="../slideLayouts/slideLayout124.xml"/><Relationship Id="rId123" Type="http://schemas.openxmlformats.org/officeDocument/2006/relationships/slideLayout" Target="../slideLayouts/slideLayout123.xml"/><Relationship Id="rId122" Type="http://schemas.openxmlformats.org/officeDocument/2006/relationships/slideLayout" Target="../slideLayouts/slideLayout122.xml"/><Relationship Id="rId95" Type="http://schemas.openxmlformats.org/officeDocument/2006/relationships/slideLayout" Target="../slideLayouts/slideLayout95.xml"/><Relationship Id="rId94" Type="http://schemas.openxmlformats.org/officeDocument/2006/relationships/slideLayout" Target="../slideLayouts/slideLayout94.xml"/><Relationship Id="rId97" Type="http://schemas.openxmlformats.org/officeDocument/2006/relationships/slideLayout" Target="../slideLayouts/slideLayout97.xml"/><Relationship Id="rId9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1.xml"/><Relationship Id="rId99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.xml"/><Relationship Id="rId9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91" Type="http://schemas.openxmlformats.org/officeDocument/2006/relationships/slideLayout" Target="../slideLayouts/slideLayout91.xml"/><Relationship Id="rId90" Type="http://schemas.openxmlformats.org/officeDocument/2006/relationships/slideLayout" Target="../slideLayouts/slideLayout90.xml"/><Relationship Id="rId93" Type="http://schemas.openxmlformats.org/officeDocument/2006/relationships/slideLayout" Target="../slideLayouts/slideLayout93.xml"/><Relationship Id="rId92" Type="http://schemas.openxmlformats.org/officeDocument/2006/relationships/slideLayout" Target="../slideLayouts/slideLayout92.xml"/><Relationship Id="rId118" Type="http://schemas.openxmlformats.org/officeDocument/2006/relationships/slideLayout" Target="../slideLayouts/slideLayout118.xml"/><Relationship Id="rId117" Type="http://schemas.openxmlformats.org/officeDocument/2006/relationships/slideLayout" Target="../slideLayouts/slideLayout117.xml"/><Relationship Id="rId116" Type="http://schemas.openxmlformats.org/officeDocument/2006/relationships/slideLayout" Target="../slideLayouts/slideLayout116.xml"/><Relationship Id="rId115" Type="http://schemas.openxmlformats.org/officeDocument/2006/relationships/slideLayout" Target="../slideLayouts/slideLayout115.xml"/><Relationship Id="rId119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5.xml"/><Relationship Id="rId110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14" Type="http://schemas.openxmlformats.org/officeDocument/2006/relationships/slideLayout" Target="../slideLayouts/slideLayout114.xml"/><Relationship Id="rId18" Type="http://schemas.openxmlformats.org/officeDocument/2006/relationships/slideLayout" Target="../slideLayouts/slideLayout18.xml"/><Relationship Id="rId113" Type="http://schemas.openxmlformats.org/officeDocument/2006/relationships/slideLayout" Target="../slideLayouts/slideLayout113.xml"/><Relationship Id="rId112" Type="http://schemas.openxmlformats.org/officeDocument/2006/relationships/slideLayout" Target="../slideLayouts/slideLayout112.xml"/><Relationship Id="rId111" Type="http://schemas.openxmlformats.org/officeDocument/2006/relationships/slideLayout" Target="../slideLayouts/slideLayout111.xml"/><Relationship Id="rId84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83.xml"/><Relationship Id="rId86" Type="http://schemas.openxmlformats.org/officeDocument/2006/relationships/slideLayout" Target="../slideLayouts/slideLayout86.xml"/><Relationship Id="rId85" Type="http://schemas.openxmlformats.org/officeDocument/2006/relationships/slideLayout" Target="../slideLayouts/slideLayout85.xml"/><Relationship Id="rId88" Type="http://schemas.openxmlformats.org/officeDocument/2006/relationships/slideLayout" Target="../slideLayouts/slideLayout88.xml"/><Relationship Id="rId150" Type="http://schemas.openxmlformats.org/officeDocument/2006/relationships/slideLayout" Target="../slideLayouts/slideLayout150.xml"/><Relationship Id="rId87" Type="http://schemas.openxmlformats.org/officeDocument/2006/relationships/slideLayout" Target="../slideLayouts/slideLayout87.xml"/><Relationship Id="rId89" Type="http://schemas.openxmlformats.org/officeDocument/2006/relationships/slideLayout" Target="../slideLayouts/slideLayout89.xml"/><Relationship Id="rId80" Type="http://schemas.openxmlformats.org/officeDocument/2006/relationships/slideLayout" Target="../slideLayouts/slideLayout80.xml"/><Relationship Id="rId82" Type="http://schemas.openxmlformats.org/officeDocument/2006/relationships/slideLayout" Target="../slideLayouts/slideLayout82.xml"/><Relationship Id="rId81" Type="http://schemas.openxmlformats.org/officeDocument/2006/relationships/slideLayout" Target="../slideLayouts/slideLayout8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14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4.xml"/><Relationship Id="rId148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9.xml"/><Relationship Id="rId143" Type="http://schemas.openxmlformats.org/officeDocument/2006/relationships/slideLayout" Target="../slideLayouts/slideLayout143.xml"/><Relationship Id="rId142" Type="http://schemas.openxmlformats.org/officeDocument/2006/relationships/slideLayout" Target="../slideLayouts/slideLayout142.xml"/><Relationship Id="rId141" Type="http://schemas.openxmlformats.org/officeDocument/2006/relationships/slideLayout" Target="../slideLayouts/slideLayout141.xml"/><Relationship Id="rId140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5.xml"/><Relationship Id="rId147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6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145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8.xml"/><Relationship Id="rId144" Type="http://schemas.openxmlformats.org/officeDocument/2006/relationships/slideLayout" Target="../slideLayouts/slideLayout14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5" Type="http://schemas.openxmlformats.org/officeDocument/2006/relationships/slideLayout" Target="../slideLayouts/slideLayout75.xml"/><Relationship Id="rId74" Type="http://schemas.openxmlformats.org/officeDocument/2006/relationships/slideLayout" Target="../slideLayouts/slideLayout74.xml"/><Relationship Id="rId77" Type="http://schemas.openxmlformats.org/officeDocument/2006/relationships/slideLayout" Target="../slideLayouts/slideLayout77.xml"/><Relationship Id="rId76" Type="http://schemas.openxmlformats.org/officeDocument/2006/relationships/slideLayout" Target="../slideLayouts/slideLayout76.xml"/><Relationship Id="rId79" Type="http://schemas.openxmlformats.org/officeDocument/2006/relationships/slideLayout" Target="../slideLayouts/slideLayout79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139" Type="http://schemas.openxmlformats.org/officeDocument/2006/relationships/slideLayout" Target="../slideLayouts/slideLayout139.xml"/><Relationship Id="rId138" Type="http://schemas.openxmlformats.org/officeDocument/2006/relationships/slideLayout" Target="../slideLayouts/slideLayout138.xml"/><Relationship Id="rId137" Type="http://schemas.openxmlformats.org/officeDocument/2006/relationships/slideLayout" Target="../slideLayouts/slideLayout137.xml"/><Relationship Id="rId132" Type="http://schemas.openxmlformats.org/officeDocument/2006/relationships/slideLayout" Target="../slideLayouts/slideLayout132.xml"/><Relationship Id="rId131" Type="http://schemas.openxmlformats.org/officeDocument/2006/relationships/slideLayout" Target="../slideLayouts/slideLayout131.xml"/><Relationship Id="rId130" Type="http://schemas.openxmlformats.org/officeDocument/2006/relationships/slideLayout" Target="../slideLayouts/slideLayout130.xml"/><Relationship Id="rId136" Type="http://schemas.openxmlformats.org/officeDocument/2006/relationships/slideLayout" Target="../slideLayouts/slideLayout136.xml"/><Relationship Id="rId135" Type="http://schemas.openxmlformats.org/officeDocument/2006/relationships/slideLayout" Target="../slideLayouts/slideLayout135.xml"/><Relationship Id="rId134" Type="http://schemas.openxmlformats.org/officeDocument/2006/relationships/slideLayout" Target="../slideLayouts/slideLayout134.xml"/><Relationship Id="rId133" Type="http://schemas.openxmlformats.org/officeDocument/2006/relationships/slideLayout" Target="../slideLayouts/slideLayout13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69" Type="http://schemas.openxmlformats.org/officeDocument/2006/relationships/slideLayout" Target="../slideLayouts/slideLayout6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153" Type="http://schemas.openxmlformats.org/officeDocument/2006/relationships/theme" Target="../theme/theme2.xml"/><Relationship Id="rId152" Type="http://schemas.openxmlformats.org/officeDocument/2006/relationships/slideLayout" Target="../slideLayouts/slideLayout152.xml"/><Relationship Id="rId151" Type="http://schemas.openxmlformats.org/officeDocument/2006/relationships/slideLayout" Target="../slideLayouts/slideLayout1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7762875" y="4992143"/>
            <a:ext cx="1042800" cy="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i="0" lang="en" sz="400" u="none" cap="none" strike="noStrike">
                <a:solidFill>
                  <a:schemeClr val="lt2"/>
                </a:solidFill>
              </a:rPr>
              <a:t>Copyright © </a:t>
            </a:r>
            <a:r>
              <a:rPr lang="en" sz="400">
                <a:solidFill>
                  <a:schemeClr val="lt2"/>
                </a:solidFill>
              </a:rPr>
              <a:t>2025</a:t>
            </a:r>
            <a:r>
              <a:rPr lang="en" sz="400">
                <a:solidFill>
                  <a:schemeClr val="lt2"/>
                </a:solidFill>
              </a:rPr>
              <a:t> </a:t>
            </a:r>
            <a:r>
              <a:rPr i="0" lang="en" sz="400" u="none" cap="none" strike="noStrike">
                <a:solidFill>
                  <a:schemeClr val="lt2"/>
                </a:solidFill>
              </a:rPr>
              <a:t>Arizona Board of Regents</a:t>
            </a:r>
            <a:endParaRPr i="0" sz="400" u="none" cap="none" strike="noStrike">
              <a:solidFill>
                <a:schemeClr val="lt2"/>
              </a:solidFill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20900" y="994550"/>
            <a:ext cx="4105500" cy="31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-2695750" y="4298700"/>
            <a:ext cx="252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Area below the line reserved </a:t>
            </a:r>
            <a:r>
              <a:rPr lang="en">
                <a:solidFill>
                  <a:schemeClr val="dk2"/>
                </a:solidFill>
              </a:rPr>
              <a:t>to accommodate live closed captioning during presentations.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0" name="Google Shape;10;p1"/>
          <p:cNvCxnSpPr/>
          <p:nvPr/>
        </p:nvCxnSpPr>
        <p:spPr>
          <a:xfrm>
            <a:off x="-2917025" y="4168375"/>
            <a:ext cx="287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Google Shape;11;p1"/>
          <p:cNvCxnSpPr/>
          <p:nvPr/>
        </p:nvCxnSpPr>
        <p:spPr>
          <a:xfrm>
            <a:off x="9190925" y="4168375"/>
            <a:ext cx="287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Google Shape;12;p1"/>
          <p:cNvSpPr txBox="1"/>
          <p:nvPr/>
        </p:nvSpPr>
        <p:spPr>
          <a:xfrm>
            <a:off x="9351103" y="4298700"/>
            <a:ext cx="252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Area below the line reserved </a:t>
            </a:r>
            <a:r>
              <a:rPr lang="en">
                <a:solidFill>
                  <a:schemeClr val="dk2"/>
                </a:solidFill>
              </a:rPr>
              <a:t>to accommodate live closed captioning during presentations.</a:t>
            </a:r>
            <a:endParaRPr b="1"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  <p:sldLayoutId id="2147483728" r:id="rId81"/>
    <p:sldLayoutId id="2147483729" r:id="rId82"/>
    <p:sldLayoutId id="2147483730" r:id="rId83"/>
    <p:sldLayoutId id="2147483731" r:id="rId84"/>
    <p:sldLayoutId id="2147483732" r:id="rId85"/>
    <p:sldLayoutId id="2147483733" r:id="rId86"/>
    <p:sldLayoutId id="2147483734" r:id="rId87"/>
    <p:sldLayoutId id="2147483735" r:id="rId88"/>
    <p:sldLayoutId id="2147483736" r:id="rId89"/>
    <p:sldLayoutId id="2147483737" r:id="rId90"/>
    <p:sldLayoutId id="2147483738" r:id="rId91"/>
    <p:sldLayoutId id="2147483739" r:id="rId92"/>
    <p:sldLayoutId id="2147483740" r:id="rId93"/>
    <p:sldLayoutId id="2147483741" r:id="rId94"/>
    <p:sldLayoutId id="2147483742" r:id="rId95"/>
    <p:sldLayoutId id="2147483743" r:id="rId96"/>
    <p:sldLayoutId id="2147483744" r:id="rId97"/>
    <p:sldLayoutId id="2147483745" r:id="rId98"/>
    <p:sldLayoutId id="2147483746" r:id="rId99"/>
    <p:sldLayoutId id="2147483747" r:id="rId100"/>
    <p:sldLayoutId id="2147483748" r:id="rId101"/>
    <p:sldLayoutId id="2147483749" r:id="rId102"/>
    <p:sldLayoutId id="2147483750" r:id="rId103"/>
    <p:sldLayoutId id="2147483751" r:id="rId104"/>
    <p:sldLayoutId id="2147483752" r:id="rId105"/>
    <p:sldLayoutId id="2147483753" r:id="rId106"/>
    <p:sldLayoutId id="2147483754" r:id="rId107"/>
    <p:sldLayoutId id="2147483755" r:id="rId108"/>
    <p:sldLayoutId id="2147483756" r:id="rId109"/>
    <p:sldLayoutId id="2147483757" r:id="rId110"/>
    <p:sldLayoutId id="2147483758" r:id="rId111"/>
    <p:sldLayoutId id="2147483759" r:id="rId112"/>
    <p:sldLayoutId id="2147483760" r:id="rId113"/>
    <p:sldLayoutId id="2147483761" r:id="rId114"/>
    <p:sldLayoutId id="2147483762" r:id="rId115"/>
    <p:sldLayoutId id="2147483763" r:id="rId116"/>
    <p:sldLayoutId id="2147483764" r:id="rId117"/>
    <p:sldLayoutId id="2147483765" r:id="rId118"/>
    <p:sldLayoutId id="2147483766" r:id="rId119"/>
    <p:sldLayoutId id="2147483767" r:id="rId120"/>
    <p:sldLayoutId id="2147483768" r:id="rId121"/>
    <p:sldLayoutId id="2147483769" r:id="rId122"/>
    <p:sldLayoutId id="2147483770" r:id="rId123"/>
    <p:sldLayoutId id="2147483771" r:id="rId124"/>
    <p:sldLayoutId id="2147483772" r:id="rId125"/>
    <p:sldLayoutId id="2147483773" r:id="rId126"/>
    <p:sldLayoutId id="2147483774" r:id="rId127"/>
    <p:sldLayoutId id="2147483775" r:id="rId128"/>
    <p:sldLayoutId id="2147483776" r:id="rId129"/>
    <p:sldLayoutId id="2147483777" r:id="rId130"/>
    <p:sldLayoutId id="2147483778" r:id="rId131"/>
    <p:sldLayoutId id="2147483779" r:id="rId132"/>
    <p:sldLayoutId id="2147483780" r:id="rId133"/>
    <p:sldLayoutId id="2147483781" r:id="rId134"/>
    <p:sldLayoutId id="2147483782" r:id="rId135"/>
    <p:sldLayoutId id="2147483783" r:id="rId136"/>
    <p:sldLayoutId id="2147483784" r:id="rId137"/>
    <p:sldLayoutId id="2147483785" r:id="rId138"/>
    <p:sldLayoutId id="2147483786" r:id="rId139"/>
    <p:sldLayoutId id="2147483787" r:id="rId140"/>
    <p:sldLayoutId id="2147483788" r:id="rId141"/>
    <p:sldLayoutId id="2147483789" r:id="rId142"/>
    <p:sldLayoutId id="2147483790" r:id="rId143"/>
    <p:sldLayoutId id="2147483791" r:id="rId144"/>
    <p:sldLayoutId id="2147483792" r:id="rId145"/>
    <p:sldLayoutId id="2147483793" r:id="rId146"/>
    <p:sldLayoutId id="2147483794" r:id="rId147"/>
    <p:sldLayoutId id="2147483795" r:id="rId148"/>
    <p:sldLayoutId id="2147483796" r:id="rId149"/>
    <p:sldLayoutId id="2147483797" r:id="rId150"/>
    <p:sldLayoutId id="2147483798" r:id="rId151"/>
    <p:sldLayoutId id="2147483799" r:id="rId15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1331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  <p15:guide id="49" orient="horz" pos="263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54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MVSNet: Depth Inference for</a:t>
            </a:r>
            <a:endParaRPr sz="4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Unstructured Multi-view Stereo</a:t>
            </a:r>
            <a:endParaRPr sz="4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7" name="Google Shape;897;p154"/>
          <p:cNvSpPr txBox="1"/>
          <p:nvPr>
            <p:ph idx="1" type="subTitle"/>
          </p:nvPr>
        </p:nvSpPr>
        <p:spPr>
          <a:xfrm>
            <a:off x="434400" y="3931550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Soorya Boopal</a:t>
            </a:r>
            <a:endParaRPr/>
          </a:p>
        </p:txBody>
      </p:sp>
      <p:sp>
        <p:nvSpPr>
          <p:cNvPr id="898" name="Google Shape;898;p154"/>
          <p:cNvSpPr txBox="1"/>
          <p:nvPr>
            <p:ph idx="1" type="subTitle"/>
          </p:nvPr>
        </p:nvSpPr>
        <p:spPr>
          <a:xfrm>
            <a:off x="434400" y="4250775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Meenakshisundaram Ganapathi</a:t>
            </a:r>
            <a:endParaRPr/>
          </a:p>
        </p:txBody>
      </p:sp>
      <p:sp>
        <p:nvSpPr>
          <p:cNvPr id="899" name="Google Shape;899;p154"/>
          <p:cNvSpPr txBox="1"/>
          <p:nvPr>
            <p:ph idx="1" type="subTitle"/>
          </p:nvPr>
        </p:nvSpPr>
        <p:spPr>
          <a:xfrm>
            <a:off x="434400" y="4570000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Dheeraj Chilukuri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55"/>
          <p:cNvSpPr txBox="1"/>
          <p:nvPr>
            <p:ph idx="1" type="subTitle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 sz="2000"/>
              <a:t>Problem Definition</a:t>
            </a:r>
            <a:endParaRPr sz="2000"/>
          </a:p>
        </p:txBody>
      </p:sp>
      <p:sp>
        <p:nvSpPr>
          <p:cNvPr id="905" name="Google Shape;905;p155"/>
          <p:cNvSpPr/>
          <p:nvPr>
            <p:ph idx="2" type="pic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</p:spPr>
      </p:sp>
      <p:sp>
        <p:nvSpPr>
          <p:cNvPr id="906" name="Google Shape;906;p155"/>
          <p:cNvSpPr txBox="1"/>
          <p:nvPr>
            <p:ph idx="3" type="body"/>
          </p:nvPr>
        </p:nvSpPr>
        <p:spPr>
          <a:xfrm>
            <a:off x="3776475" y="994550"/>
            <a:ext cx="4919400" cy="3901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Problem Statement</a:t>
            </a:r>
            <a:endParaRPr b="0"/>
          </a:p>
          <a:p>
            <a:pPr indent="0" lvl="0" marL="457200" rtl="0" algn="just">
              <a:spcBef>
                <a:spcPts val="400"/>
              </a:spcBef>
              <a:spcAft>
                <a:spcPts val="0"/>
              </a:spcAft>
              <a:buNone/>
            </a:pPr>
            <a:r>
              <a:rPr b="0" lang="en"/>
              <a:t>	</a:t>
            </a:r>
            <a:r>
              <a:rPr b="0"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Accurate 3D scene reconstruction from multiple unstructured images remains challenging due to occlusions, varying depth ranges, and high-resolution scene requirements.</a:t>
            </a:r>
            <a:endParaRPr b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just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●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Impact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0"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Improving multi-view stereo (MVS) pipelines directly benefits areas such as autonomous navigation, robotics, augmented reality, and digital preservation by enabling reliable and dense 3D reconstructions.</a:t>
            </a:r>
            <a:endParaRPr b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7" name="Google Shape;907;p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675" y="2713150"/>
            <a:ext cx="2957532" cy="16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8" name="Google Shape;908;p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50" y="814200"/>
            <a:ext cx="3688947" cy="157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56"/>
          <p:cNvSpPr txBox="1"/>
          <p:nvPr>
            <p:ph type="title"/>
          </p:nvPr>
        </p:nvSpPr>
        <p:spPr>
          <a:xfrm>
            <a:off x="420625" y="320050"/>
            <a:ext cx="8271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914" name="Google Shape;914;p156"/>
          <p:cNvSpPr txBox="1"/>
          <p:nvPr>
            <p:ph idx="1" type="body"/>
          </p:nvPr>
        </p:nvSpPr>
        <p:spPr>
          <a:xfrm>
            <a:off x="420625" y="886975"/>
            <a:ext cx="82716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MVS Methods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Point Cloud-Based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Volumetric-Based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Depth Map-Based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15" name="Google Shape;915;p156"/>
          <p:cNvGraphicFramePr/>
          <p:nvPr/>
        </p:nvGraphicFramePr>
        <p:xfrm>
          <a:off x="379500" y="2084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{B189646A-B930-4F68-8742-D597F7D428A1}</a:tableStyleId>
              </a:tblPr>
              <a:tblGrid>
                <a:gridCol w="1677000"/>
                <a:gridCol w="1677000"/>
                <a:gridCol w="1677000"/>
                <a:gridCol w="1677000"/>
                <a:gridCol w="1677000"/>
              </a:tblGrid>
              <a:tr h="51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Parameters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Traditional Stereo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Modern Stereo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SurfaceNet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MVSNet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575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Feature Extraction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Handcrafted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CNN-based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CNN-based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CNN-based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62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Cost Volume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2D disparity map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3D cost volume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3D voxel grid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Depth-wise 3D 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717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Input Views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Stereo pair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Stereo pair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Multiple unstructured views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Multiple unstructured views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62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Output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Disparity map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Disparity map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Voxel-based surface occupancy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Depth maps or 3D point cloud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57"/>
          <p:cNvSpPr txBox="1"/>
          <p:nvPr>
            <p:ph type="title"/>
          </p:nvPr>
        </p:nvSpPr>
        <p:spPr>
          <a:xfrm>
            <a:off x="420625" y="320050"/>
            <a:ext cx="8271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921" name="Google Shape;921;p157"/>
          <p:cNvSpPr txBox="1"/>
          <p:nvPr>
            <p:ph idx="1" type="body"/>
          </p:nvPr>
        </p:nvSpPr>
        <p:spPr>
          <a:xfrm>
            <a:off x="420900" y="994550"/>
            <a:ext cx="8271600" cy="3181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What is Multi-View Stereo (MVS)?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Reconstructs 3D geometry from multiple overlapping images.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b="1" lang="en">
                <a:latin typeface="Calibri"/>
                <a:ea typeface="Calibri"/>
                <a:cs typeface="Calibri"/>
                <a:sym typeface="Calibri"/>
              </a:rPr>
              <a:t>Core Concepts for MVSNet 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•  Reference &amp; source images for per-view depth estimation. 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•  Camera geometry &amp; differentiable homography warping .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•  3D cost volume built from warped features.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•  3D CNN regularization for smooth, reliable depth predictions.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•  Soft argmin for sub-pixel depth regression. 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2" name="Google Shape;922;p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6650" y="364412"/>
            <a:ext cx="2961375" cy="4442074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157"/>
          <p:cNvSpPr/>
          <p:nvPr/>
        </p:nvSpPr>
        <p:spPr>
          <a:xfrm>
            <a:off x="6199625" y="665275"/>
            <a:ext cx="511500" cy="44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58"/>
          <p:cNvSpPr txBox="1"/>
          <p:nvPr>
            <p:ph type="title"/>
          </p:nvPr>
        </p:nvSpPr>
        <p:spPr>
          <a:xfrm>
            <a:off x="420625" y="320050"/>
            <a:ext cx="82752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29" name="Google Shape;929;p158"/>
          <p:cNvSpPr txBox="1"/>
          <p:nvPr>
            <p:ph idx="1" type="subTitle"/>
          </p:nvPr>
        </p:nvSpPr>
        <p:spPr>
          <a:xfrm>
            <a:off x="420900" y="945988"/>
            <a:ext cx="41055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MVSnet </a:t>
            </a:r>
            <a:endParaRPr/>
          </a:p>
        </p:txBody>
      </p:sp>
      <p:pic>
        <p:nvPicPr>
          <p:cNvPr id="930" name="Google Shape;930;p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550" y="1310450"/>
            <a:ext cx="5340901" cy="2498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925" y="2699900"/>
            <a:ext cx="2505751" cy="2223149"/>
          </a:xfrm>
          <a:prstGeom prst="rect">
            <a:avLst/>
          </a:prstGeom>
          <a:noFill/>
          <a:ln>
            <a:noFill/>
          </a:ln>
        </p:spPr>
      </p:pic>
      <p:sp>
        <p:nvSpPr>
          <p:cNvPr id="932" name="Google Shape;932;p158"/>
          <p:cNvSpPr/>
          <p:nvPr/>
        </p:nvSpPr>
        <p:spPr>
          <a:xfrm flipH="1" rot="10800000">
            <a:off x="3455425" y="3927000"/>
            <a:ext cx="2629200" cy="678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158"/>
          <p:cNvSpPr txBox="1"/>
          <p:nvPr/>
        </p:nvSpPr>
        <p:spPr>
          <a:xfrm>
            <a:off x="6622350" y="2225350"/>
            <a:ext cx="1842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Recurrent Regularization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59"/>
          <p:cNvSpPr txBox="1"/>
          <p:nvPr>
            <p:ph type="title"/>
          </p:nvPr>
        </p:nvSpPr>
        <p:spPr>
          <a:xfrm>
            <a:off x="420625" y="320050"/>
            <a:ext cx="82752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939" name="Google Shape;939;p159" title="collated_2x2_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00" y="1053750"/>
            <a:ext cx="3461074" cy="3738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40" name="Google Shape;940;p159"/>
          <p:cNvGraphicFramePr/>
          <p:nvPr/>
        </p:nvGraphicFramePr>
        <p:xfrm>
          <a:off x="4155200" y="114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{B189646A-B930-4F68-8742-D597F7D428A1}</a:tableStyleId>
              </a:tblPr>
              <a:tblGrid>
                <a:gridCol w="1379250"/>
                <a:gridCol w="1187100"/>
                <a:gridCol w="1152150"/>
                <a:gridCol w="1057650"/>
              </a:tblGrid>
              <a:tr h="522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Metric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Our Training (MVSNet)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Paper (MVSNet)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Our Training </a:t>
                      </a:r>
                      <a:r>
                        <a:rPr b="1" lang="en" sz="1100"/>
                        <a:t>(</a:t>
                      </a:r>
                      <a:r>
                        <a:rPr b="1" lang="en" sz="1100">
                          <a:solidFill>
                            <a:schemeClr val="dk1"/>
                          </a:solidFill>
                        </a:rPr>
                        <a:t>Recurrent MVSNet</a:t>
                      </a:r>
                      <a:r>
                        <a:rPr b="1" lang="en" sz="1100"/>
                        <a:t>)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Accuracy (mm)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0.426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0.396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0.388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49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Completeness (mm)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0.552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0.527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0.493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49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Overall Quality (mm)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0.489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0.462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0.441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F-score (&lt;1mm)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72.31%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75.69%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77.35</a:t>
                      </a:r>
                      <a:r>
                        <a:rPr b="1" lang="en" sz="1100"/>
                        <a:t>%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F-score (&lt;2mm)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78.92%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80.25%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82.47%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41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Time per scan (s)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245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167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  <a:tr h="3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Time per view (s)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3.1</a:t>
                      </a:r>
                      <a:endParaRPr b="1"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025 Official ASU presentation template (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